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aleway" panose="020B0003030101060003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5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4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7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8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9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5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0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4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6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2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9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2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0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EDUC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1"/>
            <a:ext cx="9906000" cy="68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116157" y="-176438"/>
            <a:ext cx="9697127" cy="6622796"/>
            <a:chOff x="-432261" y="-1130531"/>
            <a:chExt cx="10220960" cy="6980555"/>
          </a:xfrm>
        </p:grpSpPr>
        <p:sp>
          <p:nvSpPr>
            <p:cNvPr id="90" name="Rounded Rectangle 89"/>
            <p:cNvSpPr/>
            <p:nvPr/>
          </p:nvSpPr>
          <p:spPr>
            <a:xfrm rot="16200000">
              <a:off x="2988802" y="3274146"/>
              <a:ext cx="1049020" cy="4095115"/>
            </a:xfrm>
            <a:prstGeom prst="roundRect">
              <a:avLst>
                <a:gd name="adj" fmla="val 10416"/>
              </a:avLst>
            </a:prstGeom>
            <a:solidFill>
              <a:schemeClr val="bg1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" name="Rounded Rectangle 90"/>
            <p:cNvSpPr/>
            <p:nvPr/>
          </p:nvSpPr>
          <p:spPr>
            <a:xfrm rot="16200000">
              <a:off x="7214727" y="3277956"/>
              <a:ext cx="1049020" cy="4095115"/>
            </a:xfrm>
            <a:prstGeom prst="roundRect">
              <a:avLst>
                <a:gd name="adj" fmla="val 10416"/>
              </a:avLst>
            </a:prstGeom>
            <a:solidFill>
              <a:schemeClr val="bg1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48434" y="962429"/>
              <a:ext cx="1252220" cy="3524250"/>
            </a:xfrm>
            <a:prstGeom prst="roundRect">
              <a:avLst>
                <a:gd name="adj" fmla="val 10416"/>
              </a:avLst>
            </a:prstGeom>
            <a:solidFill>
              <a:schemeClr val="bg1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1459404" y="964969"/>
              <a:ext cx="1252220" cy="3524250"/>
            </a:xfrm>
            <a:prstGeom prst="roundRect">
              <a:avLst>
                <a:gd name="adj" fmla="val 10416"/>
              </a:avLst>
            </a:prstGeom>
            <a:solidFill>
              <a:schemeClr val="bg1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2885614" y="964334"/>
              <a:ext cx="1252220" cy="3524250"/>
            </a:xfrm>
            <a:prstGeom prst="roundRect">
              <a:avLst>
                <a:gd name="adj" fmla="val 10416"/>
              </a:avLst>
            </a:prstGeom>
            <a:solidFill>
              <a:schemeClr val="bg1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4289599" y="964334"/>
              <a:ext cx="1252220" cy="3524250"/>
            </a:xfrm>
            <a:prstGeom prst="roundRect">
              <a:avLst>
                <a:gd name="adj" fmla="val 10416"/>
              </a:avLst>
            </a:prstGeom>
            <a:solidFill>
              <a:schemeClr val="bg1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5698029" y="965604"/>
              <a:ext cx="1252220" cy="3521710"/>
            </a:xfrm>
            <a:prstGeom prst="roundRect">
              <a:avLst>
                <a:gd name="adj" fmla="val 10416"/>
              </a:avLst>
            </a:prstGeom>
            <a:solidFill>
              <a:schemeClr val="bg1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7112809" y="965604"/>
              <a:ext cx="1252220" cy="3521710"/>
            </a:xfrm>
            <a:prstGeom prst="roundRect">
              <a:avLst>
                <a:gd name="adj" fmla="val 10416"/>
              </a:avLst>
            </a:prstGeom>
            <a:solidFill>
              <a:schemeClr val="bg1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8526954" y="965604"/>
              <a:ext cx="1252220" cy="3521710"/>
            </a:xfrm>
            <a:prstGeom prst="roundRect">
              <a:avLst>
                <a:gd name="adj" fmla="val 10416"/>
              </a:avLst>
            </a:prstGeom>
            <a:solidFill>
              <a:schemeClr val="bg1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2882439" y="689379"/>
              <a:ext cx="2653030" cy="201930"/>
            </a:xfrm>
            <a:prstGeom prst="roundRect">
              <a:avLst>
                <a:gd name="adj" fmla="val 18850"/>
              </a:avLst>
            </a:prstGeom>
            <a:solidFill>
              <a:schemeClr val="tx1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1458769" y="693824"/>
              <a:ext cx="1251585" cy="201930"/>
            </a:xfrm>
            <a:prstGeom prst="roundRect">
              <a:avLst>
                <a:gd name="adj" fmla="val 19750"/>
              </a:avLst>
            </a:prstGeom>
            <a:solidFill>
              <a:schemeClr val="tx1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5701204" y="689379"/>
              <a:ext cx="4077335" cy="201930"/>
            </a:xfrm>
            <a:prstGeom prst="roundRect">
              <a:avLst>
                <a:gd name="adj" fmla="val 16330"/>
              </a:avLst>
            </a:prstGeom>
            <a:solidFill>
              <a:schemeClr val="tx1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2" name="Text Box 2"/>
            <p:cNvSpPr txBox="1">
              <a:spLocks noChangeArrowheads="1"/>
            </p:cNvSpPr>
            <p:nvPr/>
          </p:nvSpPr>
          <p:spPr bwMode="auto">
            <a:xfrm>
              <a:off x="122729" y="-611736"/>
              <a:ext cx="5493385" cy="537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>
                  <a:solidFill>
                    <a:srgbClr val="FFFFFF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EDUCATION LOGIC MODEL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Text Box 2"/>
            <p:cNvSpPr txBox="1">
              <a:spLocks noChangeArrowheads="1"/>
            </p:cNvSpPr>
            <p:nvPr/>
          </p:nvSpPr>
          <p:spPr bwMode="auto">
            <a:xfrm>
              <a:off x="122094" y="-66906"/>
              <a:ext cx="5029200" cy="537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solidFill>
                    <a:srgbClr val="FFFFFF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logic model has been designed as an editable electronic document with spaces for you to fill in to create your own logic model.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 Box 2"/>
            <p:cNvSpPr txBox="1">
              <a:spLocks noChangeArrowheads="1"/>
            </p:cNvSpPr>
            <p:nvPr/>
          </p:nvSpPr>
          <p:spPr bwMode="auto">
            <a:xfrm>
              <a:off x="50339" y="1053869"/>
              <a:ext cx="125222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>
                  <a:solidFill>
                    <a:srgbClr val="000000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SITUATION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Text Box 2"/>
            <p:cNvSpPr txBox="1">
              <a:spLocks noChangeArrowheads="1"/>
            </p:cNvSpPr>
            <p:nvPr/>
          </p:nvSpPr>
          <p:spPr bwMode="auto">
            <a:xfrm>
              <a:off x="1636569" y="665249"/>
              <a:ext cx="902335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>
                  <a:solidFill>
                    <a:srgbClr val="FFFFFF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INPUTS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Text Box 2"/>
            <p:cNvSpPr txBox="1">
              <a:spLocks noChangeArrowheads="1"/>
            </p:cNvSpPr>
            <p:nvPr/>
          </p:nvSpPr>
          <p:spPr bwMode="auto">
            <a:xfrm>
              <a:off x="3586019" y="667154"/>
              <a:ext cx="125222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>
                  <a:solidFill>
                    <a:srgbClr val="FFFFFF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ACTIVITIES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Text Box 2"/>
            <p:cNvSpPr txBox="1">
              <a:spLocks noChangeArrowheads="1"/>
            </p:cNvSpPr>
            <p:nvPr/>
          </p:nvSpPr>
          <p:spPr bwMode="auto">
            <a:xfrm>
              <a:off x="7116619" y="661439"/>
              <a:ext cx="125222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>
                  <a:solidFill>
                    <a:srgbClr val="FFFFFF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OUTCOMES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Text Box 2"/>
            <p:cNvSpPr txBox="1">
              <a:spLocks noChangeArrowheads="1"/>
            </p:cNvSpPr>
            <p:nvPr/>
          </p:nvSpPr>
          <p:spPr bwMode="auto">
            <a:xfrm>
              <a:off x="50339" y="1399309"/>
              <a:ext cx="125222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• Enter text here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Text Box 2"/>
            <p:cNvSpPr txBox="1">
              <a:spLocks noChangeArrowheads="1"/>
            </p:cNvSpPr>
            <p:nvPr/>
          </p:nvSpPr>
          <p:spPr bwMode="auto">
            <a:xfrm>
              <a:off x="1467659" y="1399309"/>
              <a:ext cx="125222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• Enter inputs here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Text Box 2"/>
            <p:cNvSpPr txBox="1">
              <a:spLocks noChangeArrowheads="1"/>
            </p:cNvSpPr>
            <p:nvPr/>
          </p:nvSpPr>
          <p:spPr bwMode="auto">
            <a:xfrm>
              <a:off x="2884979" y="1399309"/>
              <a:ext cx="125476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• Enter activities here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Text Box 2"/>
            <p:cNvSpPr txBox="1">
              <a:spLocks noChangeArrowheads="1"/>
            </p:cNvSpPr>
            <p:nvPr/>
          </p:nvSpPr>
          <p:spPr bwMode="auto">
            <a:xfrm>
              <a:off x="4302299" y="1399309"/>
              <a:ext cx="123444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• Enter activities here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Text Box 2"/>
            <p:cNvSpPr txBox="1">
              <a:spLocks noChangeArrowheads="1"/>
            </p:cNvSpPr>
            <p:nvPr/>
          </p:nvSpPr>
          <p:spPr bwMode="auto">
            <a:xfrm>
              <a:off x="5709459" y="1389149"/>
              <a:ext cx="123444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• Enter outcomes here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Text Box 2"/>
            <p:cNvSpPr txBox="1">
              <a:spLocks noChangeArrowheads="1"/>
            </p:cNvSpPr>
            <p:nvPr/>
          </p:nvSpPr>
          <p:spPr bwMode="auto">
            <a:xfrm>
              <a:off x="7126779" y="1389149"/>
              <a:ext cx="123444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• Enter outcomes here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Text Box 2"/>
            <p:cNvSpPr txBox="1">
              <a:spLocks noChangeArrowheads="1"/>
            </p:cNvSpPr>
            <p:nvPr/>
          </p:nvSpPr>
          <p:spPr bwMode="auto">
            <a:xfrm>
              <a:off x="8544099" y="1389149"/>
              <a:ext cx="123444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• Enter outcomes here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 Box 2"/>
            <p:cNvSpPr txBox="1">
              <a:spLocks noChangeArrowheads="1"/>
            </p:cNvSpPr>
            <p:nvPr/>
          </p:nvSpPr>
          <p:spPr bwMode="auto">
            <a:xfrm>
              <a:off x="5706919" y="1109749"/>
              <a:ext cx="125222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>
                  <a:solidFill>
                    <a:srgbClr val="000000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SHORT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Text Box 2"/>
            <p:cNvSpPr txBox="1">
              <a:spLocks noChangeArrowheads="1"/>
            </p:cNvSpPr>
            <p:nvPr/>
          </p:nvSpPr>
          <p:spPr bwMode="auto">
            <a:xfrm>
              <a:off x="7114079" y="1109749"/>
              <a:ext cx="125222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>
                  <a:solidFill>
                    <a:srgbClr val="000000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MEDIUM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Text Box 2"/>
            <p:cNvSpPr txBox="1">
              <a:spLocks noChangeArrowheads="1"/>
            </p:cNvSpPr>
            <p:nvPr/>
          </p:nvSpPr>
          <p:spPr bwMode="auto">
            <a:xfrm>
              <a:off x="8536479" y="1109749"/>
              <a:ext cx="125222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>
                  <a:solidFill>
                    <a:srgbClr val="000000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LONG TERM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Text Box 2"/>
            <p:cNvSpPr txBox="1">
              <a:spLocks noChangeArrowheads="1"/>
            </p:cNvSpPr>
            <p:nvPr/>
          </p:nvSpPr>
          <p:spPr bwMode="auto">
            <a:xfrm>
              <a:off x="1614979" y="4900699"/>
              <a:ext cx="125222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>
                  <a:solidFill>
                    <a:srgbClr val="000000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ASSUMPTIONS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Text Box 2"/>
            <p:cNvSpPr txBox="1">
              <a:spLocks noChangeArrowheads="1"/>
            </p:cNvSpPr>
            <p:nvPr/>
          </p:nvSpPr>
          <p:spPr bwMode="auto">
            <a:xfrm>
              <a:off x="1621329" y="5166129"/>
              <a:ext cx="3777615" cy="563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• Enter assumptions here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Text Box 2"/>
            <p:cNvSpPr txBox="1">
              <a:spLocks noChangeArrowheads="1"/>
            </p:cNvSpPr>
            <p:nvPr/>
          </p:nvSpPr>
          <p:spPr bwMode="auto">
            <a:xfrm>
              <a:off x="5840904" y="4900699"/>
              <a:ext cx="18542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>
                  <a:solidFill>
                    <a:srgbClr val="000000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EXTERNAL FACTORS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Text Box 2"/>
            <p:cNvSpPr txBox="1">
              <a:spLocks noChangeArrowheads="1"/>
            </p:cNvSpPr>
            <p:nvPr/>
          </p:nvSpPr>
          <p:spPr bwMode="auto">
            <a:xfrm>
              <a:off x="5845984" y="5166764"/>
              <a:ext cx="3777615" cy="563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• Enter external factors here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Right Arrow 121"/>
            <p:cNvSpPr/>
            <p:nvPr/>
          </p:nvSpPr>
          <p:spPr>
            <a:xfrm>
              <a:off x="2684954" y="2699789"/>
              <a:ext cx="280035" cy="203835"/>
            </a:xfrm>
            <a:prstGeom prst="rightArrow">
              <a:avLst>
                <a:gd name="adj1" fmla="val 59545"/>
                <a:gd name="adj2" fmla="val 6184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3" name="Right Arrow 122"/>
            <p:cNvSpPr/>
            <p:nvPr/>
          </p:nvSpPr>
          <p:spPr>
            <a:xfrm>
              <a:off x="5503719" y="2695979"/>
              <a:ext cx="280035" cy="203835"/>
            </a:xfrm>
            <a:prstGeom prst="rightArrow">
              <a:avLst>
                <a:gd name="adj1" fmla="val 59545"/>
                <a:gd name="adj2" fmla="val 6184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4" name="Right Arrow 123"/>
            <p:cNvSpPr/>
            <p:nvPr/>
          </p:nvSpPr>
          <p:spPr>
            <a:xfrm>
              <a:off x="4085129" y="2697884"/>
              <a:ext cx="280035" cy="203835"/>
            </a:xfrm>
            <a:prstGeom prst="rightArrow">
              <a:avLst>
                <a:gd name="adj1" fmla="val 59545"/>
                <a:gd name="adj2" fmla="val 6184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5" name="Right Arrow 124"/>
            <p:cNvSpPr/>
            <p:nvPr/>
          </p:nvSpPr>
          <p:spPr>
            <a:xfrm rot="5400000">
              <a:off x="3490452" y="4589231"/>
              <a:ext cx="172720" cy="127635"/>
            </a:xfrm>
            <a:prstGeom prst="rightArrow">
              <a:avLst>
                <a:gd name="adj1" fmla="val 59545"/>
                <a:gd name="adj2" fmla="val 6184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6" name="Right Arrow 125"/>
            <p:cNvSpPr/>
            <p:nvPr/>
          </p:nvSpPr>
          <p:spPr>
            <a:xfrm rot="5400000" flipH="1" flipV="1">
              <a:off x="3343132" y="4596216"/>
              <a:ext cx="172720" cy="127635"/>
            </a:xfrm>
            <a:prstGeom prst="rightArrow">
              <a:avLst>
                <a:gd name="adj1" fmla="val 59545"/>
                <a:gd name="adj2" fmla="val 6184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7" name="Right Arrow 126"/>
            <p:cNvSpPr/>
            <p:nvPr/>
          </p:nvSpPr>
          <p:spPr>
            <a:xfrm rot="5400000">
              <a:off x="7729712" y="4587961"/>
              <a:ext cx="172720" cy="127635"/>
            </a:xfrm>
            <a:prstGeom prst="rightArrow">
              <a:avLst>
                <a:gd name="adj1" fmla="val 59545"/>
                <a:gd name="adj2" fmla="val 6184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8" name="Right Arrow 127"/>
            <p:cNvSpPr/>
            <p:nvPr/>
          </p:nvSpPr>
          <p:spPr>
            <a:xfrm rot="5400000" flipH="1" flipV="1">
              <a:off x="7581757" y="4594946"/>
              <a:ext cx="172720" cy="127635"/>
            </a:xfrm>
            <a:prstGeom prst="rightArrow">
              <a:avLst>
                <a:gd name="adj1" fmla="val 59545"/>
                <a:gd name="adj2" fmla="val 6184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9" name="Text Box 2"/>
            <p:cNvSpPr txBox="1">
              <a:spLocks noChangeArrowheads="1"/>
            </p:cNvSpPr>
            <p:nvPr/>
          </p:nvSpPr>
          <p:spPr bwMode="auto">
            <a:xfrm>
              <a:off x="2882439" y="1103399"/>
              <a:ext cx="125222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>
                  <a:solidFill>
                    <a:srgbClr val="000000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WHAT WE DO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2"/>
            <p:cNvSpPr txBox="1">
              <a:spLocks noChangeArrowheads="1"/>
            </p:cNvSpPr>
            <p:nvPr/>
          </p:nvSpPr>
          <p:spPr bwMode="auto">
            <a:xfrm>
              <a:off x="4288329" y="1109749"/>
              <a:ext cx="125222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>
                  <a:solidFill>
                    <a:srgbClr val="000000"/>
                  </a:solidFill>
                  <a:effectLst/>
                  <a:latin typeface="Raleway" panose="020B00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REACH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44"/>
            <p:cNvSpPr>
              <a:spLocks noChangeArrowheads="1"/>
            </p:cNvSpPr>
            <p:nvPr/>
          </p:nvSpPr>
          <p:spPr bwMode="auto">
            <a:xfrm>
              <a:off x="-432261" y="-1130531"/>
              <a:ext cx="9906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2086" name="Picture 38" descr="templatelabgr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1" y="6307710"/>
            <a:ext cx="138906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114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80</Words>
  <Application>Microsoft Office PowerPoint</Application>
  <PresentationFormat>A4 Paper (210x297 mm)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Times New Roman</vt:lpstr>
      <vt:lpstr>Arial</vt:lpstr>
      <vt:lpstr>Raleway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5</cp:revision>
  <dcterms:created xsi:type="dcterms:W3CDTF">2023-05-28T02:11:18Z</dcterms:created>
  <dcterms:modified xsi:type="dcterms:W3CDTF">2023-05-28T03:20:59Z</dcterms:modified>
</cp:coreProperties>
</file>