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ebas Kai" panose="04050603020B02020204" pitchFamily="82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Raleway" panose="020B0003030101060003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6266275"/>
            <a:ext cx="9904651" cy="591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139710" y="1523806"/>
            <a:ext cx="1270129" cy="392365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Pentagon 47"/>
          <p:cNvSpPr/>
          <p:nvPr/>
        </p:nvSpPr>
        <p:spPr>
          <a:xfrm>
            <a:off x="6801394" y="1519183"/>
            <a:ext cx="1454465" cy="402188"/>
          </a:xfrm>
          <a:prstGeom prst="homePlate">
            <a:avLst>
              <a:gd name="adj" fmla="val 2878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Pentagon 48"/>
          <p:cNvSpPr/>
          <p:nvPr/>
        </p:nvSpPr>
        <p:spPr>
          <a:xfrm>
            <a:off x="5528376" y="1519183"/>
            <a:ext cx="1437129" cy="402188"/>
          </a:xfrm>
          <a:prstGeom prst="homePlate">
            <a:avLst>
              <a:gd name="adj" fmla="val 2878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Pentagon 49"/>
          <p:cNvSpPr/>
          <p:nvPr/>
        </p:nvSpPr>
        <p:spPr>
          <a:xfrm>
            <a:off x="4267493" y="1519183"/>
            <a:ext cx="1419794" cy="402188"/>
          </a:xfrm>
          <a:prstGeom prst="homePlate">
            <a:avLst>
              <a:gd name="adj" fmla="val 2878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Pentagon 50"/>
          <p:cNvSpPr/>
          <p:nvPr/>
        </p:nvSpPr>
        <p:spPr>
          <a:xfrm>
            <a:off x="2966738" y="1517449"/>
            <a:ext cx="1450998" cy="402188"/>
          </a:xfrm>
          <a:prstGeom prst="homePlate">
            <a:avLst>
              <a:gd name="adj" fmla="val 2878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90044" y="1917904"/>
            <a:ext cx="1270129" cy="3120426"/>
          </a:xfrm>
          <a:prstGeom prst="roundRect">
            <a:avLst>
              <a:gd name="adj" fmla="val 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757284" y="1917904"/>
            <a:ext cx="1270129" cy="3120426"/>
          </a:xfrm>
          <a:prstGeom prst="roundRect">
            <a:avLst>
              <a:gd name="adj" fmla="val 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030880" y="1917904"/>
            <a:ext cx="1270129" cy="3120426"/>
          </a:xfrm>
          <a:prstGeom prst="roundRect">
            <a:avLst>
              <a:gd name="adj" fmla="val 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302164" y="1917904"/>
            <a:ext cx="1270129" cy="3120426"/>
          </a:xfrm>
          <a:prstGeom prst="roundRect">
            <a:avLst>
              <a:gd name="adj" fmla="val 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574027" y="1917904"/>
            <a:ext cx="1270129" cy="3122159"/>
          </a:xfrm>
          <a:prstGeom prst="roundRect">
            <a:avLst>
              <a:gd name="adj" fmla="val 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846467" y="1919638"/>
            <a:ext cx="1294399" cy="3122159"/>
          </a:xfrm>
          <a:prstGeom prst="roundRect">
            <a:avLst>
              <a:gd name="adj" fmla="val 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Pentagon 57"/>
          <p:cNvSpPr/>
          <p:nvPr/>
        </p:nvSpPr>
        <p:spPr>
          <a:xfrm>
            <a:off x="1757284" y="1516872"/>
            <a:ext cx="1386856" cy="402188"/>
          </a:xfrm>
          <a:prstGeom prst="homePlate">
            <a:avLst>
              <a:gd name="adj" fmla="val 2878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Pentagon 58"/>
          <p:cNvSpPr/>
          <p:nvPr/>
        </p:nvSpPr>
        <p:spPr>
          <a:xfrm>
            <a:off x="477332" y="1517449"/>
            <a:ext cx="1393790" cy="402188"/>
          </a:xfrm>
          <a:prstGeom prst="homePlate">
            <a:avLst>
              <a:gd name="adj" fmla="val 2878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6200000">
            <a:off x="4514238" y="1217542"/>
            <a:ext cx="850027" cy="8909971"/>
          </a:xfrm>
          <a:prstGeom prst="roundRect">
            <a:avLst>
              <a:gd name="adj" fmla="val 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51328" y="550117"/>
            <a:ext cx="3521861" cy="5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2F2F2F"/>
                </a:solidFill>
                <a:effectLst/>
                <a:latin typeface="Bebas Kai" panose="04050603020B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DECISION LOGIC MODEL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3587986" y="618882"/>
            <a:ext cx="4819640" cy="65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80808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logic model has been designed as an editable electronic document with spaces for you to fill in to create your own logic model.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42052" y="1617996"/>
            <a:ext cx="1139533" cy="2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528761" y="2078548"/>
            <a:ext cx="1174782" cy="46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text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1816225" y="2078548"/>
            <a:ext cx="1151090" cy="46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activities and outputs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3107735" y="2077392"/>
            <a:ext cx="1141845" cy="46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4397511" y="2077392"/>
            <a:ext cx="1123353" cy="46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618907" y="5345749"/>
            <a:ext cx="3840435" cy="2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INFLUENCES &amp; OUTSIDE FACTORS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623529" y="5589605"/>
            <a:ext cx="3437669" cy="51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text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1885568" y="1543453"/>
            <a:ext cx="1139533" cy="35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ACTIVITIES &amp;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OUTPUTS</a:t>
            </a:r>
            <a:endParaRPr lang="en-US">
              <a:effectLst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3126226" y="1616263"/>
            <a:ext cx="1139533" cy="2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4417736" y="1544609"/>
            <a:ext cx="1139533" cy="35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SHORT-TERM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OUTCOMES</a:t>
            </a:r>
            <a:endParaRPr lang="en-US">
              <a:effectLst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5682664" y="1542875"/>
            <a:ext cx="1139533" cy="35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MEDIUM-TERM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OUTCOMES</a:t>
            </a:r>
            <a:endParaRPr lang="en-US">
              <a:effectLst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6964928" y="1542875"/>
            <a:ext cx="1139533" cy="35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LONG-TERM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OUTCOMES</a:t>
            </a:r>
            <a:endParaRPr lang="en-US">
              <a:effectLst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5647992" y="2081437"/>
            <a:ext cx="1141845" cy="46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6937768" y="2081437"/>
            <a:ext cx="1123353" cy="46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 descr="templatelab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70" y="6354108"/>
            <a:ext cx="1492315" cy="4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8140288" y="1917904"/>
            <a:ext cx="1270129" cy="3122159"/>
          </a:xfrm>
          <a:prstGeom prst="roundRect">
            <a:avLst>
              <a:gd name="adj" fmla="val 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8190562" y="1617419"/>
            <a:ext cx="1139533" cy="2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539162" y="1095624"/>
            <a:ext cx="77166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-8092" y="-8092"/>
            <a:ext cx="9920835" cy="419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89012" y="-8092"/>
            <a:ext cx="9014563" cy="41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68</Words>
  <Application>Microsoft Office PowerPoint</Application>
  <PresentationFormat>A4 Paper (210x297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Bebas Kai</vt:lpstr>
      <vt:lpstr>Arial</vt:lpstr>
      <vt:lpstr>Calibri Light</vt:lpstr>
      <vt:lpstr>Raleway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2023-05-28T02:11:18Z</dcterms:created>
  <dcterms:modified xsi:type="dcterms:W3CDTF">2023-05-28T03:35:41Z</dcterms:modified>
</cp:coreProperties>
</file>