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ahkwang" panose="00000500000000000000" pitchFamily="2" charset="-34"/>
      <p:regular r:id="rId7"/>
      <p:bold r:id="rId8"/>
      <p:italic r:id="rId9"/>
      <p:boldItalic r:id="rId10"/>
    </p:embeddedFont>
    <p:embeddedFont>
      <p:font typeface="Fahkwang Bold" panose="00000800000000000000" pitchFamily="2" charset="-34"/>
      <p:bold r:id="rId11"/>
    </p:embeddedFont>
    <p:embeddedFont>
      <p:font typeface="Open Sans Light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62FF2B-979F-4201-67B3-899CA52A9DEA}"/>
              </a:ext>
            </a:extLst>
          </p:cNvPr>
          <p:cNvGrpSpPr/>
          <p:nvPr/>
        </p:nvGrpSpPr>
        <p:grpSpPr>
          <a:xfrm>
            <a:off x="550662" y="296480"/>
            <a:ext cx="9590676" cy="6793436"/>
            <a:chOff x="550662" y="296480"/>
            <a:chExt cx="9590676" cy="6793436"/>
          </a:xfrm>
        </p:grpSpPr>
        <p:sp>
          <p:nvSpPr>
            <p:cNvPr id="3" name="Freeform 3"/>
            <p:cNvSpPr/>
            <p:nvPr/>
          </p:nvSpPr>
          <p:spPr>
            <a:xfrm>
              <a:off x="550662" y="578411"/>
              <a:ext cx="9555949" cy="980671"/>
            </a:xfrm>
            <a:custGeom>
              <a:avLst/>
              <a:gdLst/>
              <a:ahLst/>
              <a:cxnLst/>
              <a:rect l="l" t="t" r="r" b="b"/>
              <a:pathLst>
                <a:path w="3424636" h="351450">
                  <a:moveTo>
                    <a:pt x="0" y="0"/>
                  </a:moveTo>
                  <a:lnTo>
                    <a:pt x="3424636" y="0"/>
                  </a:lnTo>
                  <a:lnTo>
                    <a:pt x="3424636" y="351450"/>
                  </a:lnTo>
                  <a:lnTo>
                    <a:pt x="0" y="351450"/>
                  </a:ln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5" name="AutoShape 5"/>
            <p:cNvSpPr/>
            <p:nvPr/>
          </p:nvSpPr>
          <p:spPr>
            <a:xfrm>
              <a:off x="550662" y="2387346"/>
              <a:ext cx="369393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357031" y="640122"/>
              <a:ext cx="7977938" cy="738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20"/>
                </a:lnSpc>
                <a:spcBef>
                  <a:spcPct val="0"/>
                </a:spcBef>
              </a:pPr>
              <a:r>
                <a:rPr lang="en-US" sz="4300" dirty="0">
                  <a:solidFill>
                    <a:srgbClr val="000000"/>
                  </a:solidFill>
                  <a:latin typeface="Fahkwang"/>
                </a:rPr>
                <a:t>Kellogg logic model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81801" y="1818153"/>
              <a:ext cx="1980617" cy="379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88"/>
                </a:lnSpc>
                <a:spcBef>
                  <a:spcPct val="0"/>
                </a:spcBef>
              </a:pPr>
              <a:r>
                <a:rPr lang="en-US" sz="1240" b="1" dirty="0">
                  <a:solidFill>
                    <a:srgbClr val="000000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Your Planned Work</a:t>
              </a:r>
            </a:p>
            <a:p>
              <a:pPr algn="ctr">
                <a:lnSpc>
                  <a:spcPts val="1488"/>
                </a:lnSpc>
                <a:spcBef>
                  <a:spcPct val="0"/>
                </a:spcBef>
              </a:pPr>
              <a:r>
                <a:rPr lang="en-US" sz="1240" dirty="0">
                  <a:solidFill>
                    <a:srgbClr val="000000"/>
                  </a:solidFill>
                  <a:latin typeface="Fahkwang"/>
                </a:rPr>
                <a:t>Trip Planning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98E8930-C228-DD54-93B2-5461A19262DC}"/>
                </a:ext>
              </a:extLst>
            </p:cNvPr>
            <p:cNvGrpSpPr/>
            <p:nvPr/>
          </p:nvGrpSpPr>
          <p:grpSpPr>
            <a:xfrm>
              <a:off x="1202493" y="6658747"/>
              <a:ext cx="429245" cy="431169"/>
              <a:chOff x="1202493" y="6694385"/>
              <a:chExt cx="429245" cy="43116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202493" y="6694385"/>
                <a:ext cx="429245" cy="43116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F5E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346859" y="6798550"/>
                <a:ext cx="140512" cy="222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r>
                  <a:rPr lang="en-US" sz="1477" b="1" dirty="0">
                    <a:solidFill>
                      <a:srgbClr val="000000"/>
                    </a:solidFill>
                    <a:latin typeface="Fahkwang" panose="00000500000000000000" pitchFamily="2" charset="-34"/>
                    <a:cs typeface="Fahkwang" panose="00000500000000000000" pitchFamily="2" charset="-34"/>
                  </a:rPr>
                  <a:t>1</a:t>
                </a: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515104" y="2611346"/>
              <a:ext cx="1732907" cy="3797289"/>
            </a:xfrm>
            <a:custGeom>
              <a:avLst/>
              <a:gdLst/>
              <a:ahLst/>
              <a:cxnLst/>
              <a:rect l="l" t="t" r="r" b="b"/>
              <a:pathLst>
                <a:path w="943013" h="2066408">
                  <a:moveTo>
                    <a:pt x="26806" y="0"/>
                  </a:moveTo>
                  <a:lnTo>
                    <a:pt x="916207" y="0"/>
                  </a:lnTo>
                  <a:cubicBezTo>
                    <a:pt x="931012" y="0"/>
                    <a:pt x="943013" y="12001"/>
                    <a:pt x="943013" y="26806"/>
                  </a:cubicBezTo>
                  <a:lnTo>
                    <a:pt x="943013" y="2039602"/>
                  </a:lnTo>
                  <a:cubicBezTo>
                    <a:pt x="943013" y="2054407"/>
                    <a:pt x="931012" y="2066408"/>
                    <a:pt x="916207" y="2066408"/>
                  </a:cubicBezTo>
                  <a:lnTo>
                    <a:pt x="26806" y="2066408"/>
                  </a:lnTo>
                  <a:cubicBezTo>
                    <a:pt x="12001" y="2066408"/>
                    <a:pt x="0" y="2054407"/>
                    <a:pt x="0" y="2039602"/>
                  </a:cubicBezTo>
                  <a:lnTo>
                    <a:pt x="0" y="26806"/>
                  </a:lnTo>
                  <a:cubicBezTo>
                    <a:pt x="0" y="12001"/>
                    <a:pt x="12001" y="0"/>
                    <a:pt x="26806" y="0"/>
                  </a:cubicBez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2515104" y="2611346"/>
              <a:ext cx="1732907" cy="491025"/>
            </a:xfrm>
            <a:custGeom>
              <a:avLst/>
              <a:gdLst/>
              <a:ahLst/>
              <a:cxnLst/>
              <a:rect l="l" t="t" r="r" b="b"/>
              <a:pathLst>
                <a:path w="943013" h="267206">
                  <a:moveTo>
                    <a:pt x="0" y="0"/>
                  </a:moveTo>
                  <a:lnTo>
                    <a:pt x="943013" y="0"/>
                  </a:lnTo>
                  <a:lnTo>
                    <a:pt x="943013" y="267206"/>
                  </a:lnTo>
                  <a:lnTo>
                    <a:pt x="0" y="267206"/>
                  </a:lnTo>
                  <a:close/>
                </a:path>
              </a:pathLst>
            </a:custGeom>
            <a:solidFill>
              <a:srgbClr val="EA5455"/>
            </a:solidFill>
            <a:ln w="95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2643746" y="2771133"/>
              <a:ext cx="1463797" cy="1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FFFFFF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Activities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660126" y="3193187"/>
              <a:ext cx="1431037" cy="1017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Create family schedule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Get holiday flight info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Get tickets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Arrange ground transport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479546" y="2611346"/>
              <a:ext cx="1732907" cy="3797289"/>
            </a:xfrm>
            <a:custGeom>
              <a:avLst/>
              <a:gdLst/>
              <a:ahLst/>
              <a:cxnLst/>
              <a:rect l="l" t="t" r="r" b="b"/>
              <a:pathLst>
                <a:path w="943013" h="2066408">
                  <a:moveTo>
                    <a:pt x="26806" y="0"/>
                  </a:moveTo>
                  <a:lnTo>
                    <a:pt x="916207" y="0"/>
                  </a:lnTo>
                  <a:cubicBezTo>
                    <a:pt x="931012" y="0"/>
                    <a:pt x="943013" y="12001"/>
                    <a:pt x="943013" y="26806"/>
                  </a:cubicBezTo>
                  <a:lnTo>
                    <a:pt x="943013" y="2039602"/>
                  </a:lnTo>
                  <a:cubicBezTo>
                    <a:pt x="943013" y="2054407"/>
                    <a:pt x="931012" y="2066408"/>
                    <a:pt x="916207" y="2066408"/>
                  </a:cubicBezTo>
                  <a:lnTo>
                    <a:pt x="26806" y="2066408"/>
                  </a:lnTo>
                  <a:cubicBezTo>
                    <a:pt x="12001" y="2066408"/>
                    <a:pt x="0" y="2054407"/>
                    <a:pt x="0" y="2039602"/>
                  </a:cubicBezTo>
                  <a:lnTo>
                    <a:pt x="0" y="26806"/>
                  </a:lnTo>
                  <a:cubicBezTo>
                    <a:pt x="0" y="12001"/>
                    <a:pt x="12001" y="0"/>
                    <a:pt x="26806" y="0"/>
                  </a:cubicBez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4479546" y="2611346"/>
              <a:ext cx="1732907" cy="491025"/>
            </a:xfrm>
            <a:custGeom>
              <a:avLst/>
              <a:gdLst/>
              <a:ahLst/>
              <a:cxnLst/>
              <a:rect l="l" t="t" r="r" b="b"/>
              <a:pathLst>
                <a:path w="943013" h="267206">
                  <a:moveTo>
                    <a:pt x="0" y="0"/>
                  </a:moveTo>
                  <a:lnTo>
                    <a:pt x="943013" y="0"/>
                  </a:lnTo>
                  <a:lnTo>
                    <a:pt x="943013" y="267206"/>
                  </a:lnTo>
                  <a:lnTo>
                    <a:pt x="0" y="267206"/>
                  </a:lnTo>
                  <a:close/>
                </a:path>
              </a:pathLst>
            </a:custGeom>
            <a:solidFill>
              <a:srgbClr val="EA5455"/>
            </a:solidFill>
            <a:ln w="9525">
              <a:solidFill>
                <a:srgbClr val="000000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4608188" y="2771133"/>
              <a:ext cx="1463797" cy="1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FFFFFF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Outputs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624568" y="3193187"/>
              <a:ext cx="1431037" cy="1017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Tickets for all family members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Frequent flyer miles used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Money saved</a:t>
              </a: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42" name="Freeform 42"/>
            <p:cNvSpPr/>
            <p:nvPr/>
          </p:nvSpPr>
          <p:spPr>
            <a:xfrm>
              <a:off x="6443989" y="2611346"/>
              <a:ext cx="1732907" cy="3797289"/>
            </a:xfrm>
            <a:custGeom>
              <a:avLst/>
              <a:gdLst/>
              <a:ahLst/>
              <a:cxnLst/>
              <a:rect l="l" t="t" r="r" b="b"/>
              <a:pathLst>
                <a:path w="943013" h="2066408">
                  <a:moveTo>
                    <a:pt x="26806" y="0"/>
                  </a:moveTo>
                  <a:lnTo>
                    <a:pt x="916207" y="0"/>
                  </a:lnTo>
                  <a:cubicBezTo>
                    <a:pt x="931012" y="0"/>
                    <a:pt x="943013" y="12001"/>
                    <a:pt x="943013" y="26806"/>
                  </a:cubicBezTo>
                  <a:lnTo>
                    <a:pt x="943013" y="2039602"/>
                  </a:lnTo>
                  <a:cubicBezTo>
                    <a:pt x="943013" y="2054407"/>
                    <a:pt x="931012" y="2066408"/>
                    <a:pt x="916207" y="2066408"/>
                  </a:cubicBezTo>
                  <a:lnTo>
                    <a:pt x="26806" y="2066408"/>
                  </a:lnTo>
                  <a:cubicBezTo>
                    <a:pt x="12001" y="2066408"/>
                    <a:pt x="0" y="2054407"/>
                    <a:pt x="0" y="2039602"/>
                  </a:cubicBezTo>
                  <a:lnTo>
                    <a:pt x="0" y="26806"/>
                  </a:lnTo>
                  <a:cubicBezTo>
                    <a:pt x="0" y="12001"/>
                    <a:pt x="12001" y="0"/>
                    <a:pt x="26806" y="0"/>
                  </a:cubicBez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45" name="Freeform 45"/>
            <p:cNvSpPr/>
            <p:nvPr/>
          </p:nvSpPr>
          <p:spPr>
            <a:xfrm>
              <a:off x="6443989" y="2611346"/>
              <a:ext cx="1732907" cy="491025"/>
            </a:xfrm>
            <a:custGeom>
              <a:avLst/>
              <a:gdLst/>
              <a:ahLst/>
              <a:cxnLst/>
              <a:rect l="l" t="t" r="r" b="b"/>
              <a:pathLst>
                <a:path w="943013" h="267206">
                  <a:moveTo>
                    <a:pt x="0" y="0"/>
                  </a:moveTo>
                  <a:lnTo>
                    <a:pt x="943013" y="0"/>
                  </a:lnTo>
                  <a:lnTo>
                    <a:pt x="943013" y="267206"/>
                  </a:lnTo>
                  <a:lnTo>
                    <a:pt x="0" y="267206"/>
                  </a:lnTo>
                  <a:close/>
                </a:path>
              </a:pathLst>
            </a:custGeom>
            <a:solidFill>
              <a:srgbClr val="EA5455"/>
            </a:solidFill>
            <a:ln w="9525">
              <a:solidFill>
                <a:srgbClr val="000000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6572631" y="2771133"/>
              <a:ext cx="1463797" cy="1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FFFFFF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Outcomes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589011" y="3193187"/>
              <a:ext cx="1431037" cy="1017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Family members enjoy vacation</a:t>
              </a: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51" name="Freeform 51"/>
            <p:cNvSpPr/>
            <p:nvPr/>
          </p:nvSpPr>
          <p:spPr>
            <a:xfrm>
              <a:off x="8408431" y="2611346"/>
              <a:ext cx="1732907" cy="3797289"/>
            </a:xfrm>
            <a:custGeom>
              <a:avLst/>
              <a:gdLst/>
              <a:ahLst/>
              <a:cxnLst/>
              <a:rect l="l" t="t" r="r" b="b"/>
              <a:pathLst>
                <a:path w="943013" h="2066408">
                  <a:moveTo>
                    <a:pt x="26806" y="0"/>
                  </a:moveTo>
                  <a:lnTo>
                    <a:pt x="916207" y="0"/>
                  </a:lnTo>
                  <a:cubicBezTo>
                    <a:pt x="931012" y="0"/>
                    <a:pt x="943013" y="12001"/>
                    <a:pt x="943013" y="26806"/>
                  </a:cubicBezTo>
                  <a:lnTo>
                    <a:pt x="943013" y="2039602"/>
                  </a:lnTo>
                  <a:cubicBezTo>
                    <a:pt x="943013" y="2054407"/>
                    <a:pt x="931012" y="2066408"/>
                    <a:pt x="916207" y="2066408"/>
                  </a:cubicBezTo>
                  <a:lnTo>
                    <a:pt x="26806" y="2066408"/>
                  </a:lnTo>
                  <a:cubicBezTo>
                    <a:pt x="12001" y="2066408"/>
                    <a:pt x="0" y="2054407"/>
                    <a:pt x="0" y="2039602"/>
                  </a:cubicBezTo>
                  <a:lnTo>
                    <a:pt x="0" y="26806"/>
                  </a:lnTo>
                  <a:cubicBezTo>
                    <a:pt x="0" y="12001"/>
                    <a:pt x="12001" y="0"/>
                    <a:pt x="26806" y="0"/>
                  </a:cubicBez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54" name="Freeform 54"/>
            <p:cNvSpPr/>
            <p:nvPr/>
          </p:nvSpPr>
          <p:spPr>
            <a:xfrm>
              <a:off x="8408431" y="2611346"/>
              <a:ext cx="1732907" cy="491025"/>
            </a:xfrm>
            <a:custGeom>
              <a:avLst/>
              <a:gdLst/>
              <a:ahLst/>
              <a:cxnLst/>
              <a:rect l="l" t="t" r="r" b="b"/>
              <a:pathLst>
                <a:path w="943013" h="267206">
                  <a:moveTo>
                    <a:pt x="0" y="0"/>
                  </a:moveTo>
                  <a:lnTo>
                    <a:pt x="943013" y="0"/>
                  </a:lnTo>
                  <a:lnTo>
                    <a:pt x="943013" y="267206"/>
                  </a:lnTo>
                  <a:lnTo>
                    <a:pt x="0" y="267206"/>
                  </a:lnTo>
                  <a:close/>
                </a:path>
              </a:pathLst>
            </a:custGeom>
            <a:solidFill>
              <a:srgbClr val="EA5455"/>
            </a:solidFill>
            <a:ln w="9525">
              <a:solidFill>
                <a:srgbClr val="000000"/>
              </a:solidFill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8537073" y="2771133"/>
              <a:ext cx="1463797" cy="1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>
                  <a:solidFill>
                    <a:srgbClr val="FFFFFF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Impact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8553453" y="3193187"/>
              <a:ext cx="1431037" cy="1017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>
                  <a:solidFill>
                    <a:srgbClr val="000000"/>
                  </a:solidFill>
                  <a:latin typeface="Open Sans Light"/>
                </a:rPr>
                <a:t>Continued good family relations</a:t>
              </a: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  <a:p>
              <a:pPr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Open Sans Light"/>
              </a:endParaRPr>
            </a:p>
          </p:txBody>
        </p:sp>
        <p:sp>
          <p:nvSpPr>
            <p:cNvPr id="78" name="AutoShape 78"/>
            <p:cNvSpPr/>
            <p:nvPr/>
          </p:nvSpPr>
          <p:spPr>
            <a:xfrm>
              <a:off x="1961460" y="6874331"/>
              <a:ext cx="875753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79" name="AutoShape 79"/>
            <p:cNvSpPr/>
            <p:nvPr/>
          </p:nvSpPr>
          <p:spPr>
            <a:xfrm>
              <a:off x="3925902" y="6874331"/>
              <a:ext cx="875753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0" name="AutoShape 80"/>
            <p:cNvSpPr/>
            <p:nvPr/>
          </p:nvSpPr>
          <p:spPr>
            <a:xfrm>
              <a:off x="5890345" y="6874331"/>
              <a:ext cx="875753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1" name="AutoShape 81"/>
            <p:cNvSpPr/>
            <p:nvPr/>
          </p:nvSpPr>
          <p:spPr>
            <a:xfrm>
              <a:off x="7854787" y="6874331"/>
              <a:ext cx="875753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2" name="AutoShape 82"/>
            <p:cNvSpPr/>
            <p:nvPr/>
          </p:nvSpPr>
          <p:spPr>
            <a:xfrm>
              <a:off x="4479546" y="2396871"/>
              <a:ext cx="5627064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6306114" y="1820608"/>
              <a:ext cx="2317186" cy="379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88"/>
                </a:lnSpc>
                <a:spcBef>
                  <a:spcPct val="0"/>
                </a:spcBef>
              </a:pPr>
              <a:r>
                <a:rPr lang="en-US" sz="1240" b="1" dirty="0">
                  <a:solidFill>
                    <a:srgbClr val="000000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Your Intended Results</a:t>
              </a:r>
              <a:endParaRPr lang="en-US" sz="1240" dirty="0">
                <a:solidFill>
                  <a:srgbClr val="000000"/>
                </a:solidFill>
                <a:latin typeface="Fahkwang Bold"/>
              </a:endParaRPr>
            </a:p>
            <a:p>
              <a:pPr algn="ctr">
                <a:lnSpc>
                  <a:spcPts val="1488"/>
                </a:lnSpc>
                <a:spcBef>
                  <a:spcPct val="0"/>
                </a:spcBef>
              </a:pPr>
              <a:r>
                <a:rPr lang="en-US" sz="1240" dirty="0">
                  <a:solidFill>
                    <a:srgbClr val="000000"/>
                  </a:solidFill>
                  <a:latin typeface="Fahkwang"/>
                </a:rPr>
                <a:t>Trip Results</a:t>
              </a:r>
            </a:p>
          </p:txBody>
        </p: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901669" y="296480"/>
              <a:ext cx="988676" cy="163132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C5ECD75-F3B5-9989-1FC2-E40D73878C91}"/>
                </a:ext>
              </a:extLst>
            </p:cNvPr>
            <p:cNvGrpSpPr/>
            <p:nvPr/>
          </p:nvGrpSpPr>
          <p:grpSpPr>
            <a:xfrm>
              <a:off x="3161021" y="6658747"/>
              <a:ext cx="429245" cy="431169"/>
              <a:chOff x="1202493" y="6694385"/>
              <a:chExt cx="429245" cy="431169"/>
            </a:xfrm>
          </p:grpSpPr>
          <p:sp>
            <p:nvSpPr>
              <p:cNvPr id="87" name="Freeform 19">
                <a:extLst>
                  <a:ext uri="{FF2B5EF4-FFF2-40B4-BE49-F238E27FC236}">
                    <a16:creationId xmlns:a16="http://schemas.microsoft.com/office/drawing/2014/main" id="{15720C1E-2429-E594-7023-5CFA29D67C9A}"/>
                  </a:ext>
                </a:extLst>
              </p:cNvPr>
              <p:cNvSpPr/>
              <p:nvPr/>
            </p:nvSpPr>
            <p:spPr>
              <a:xfrm>
                <a:off x="1202493" y="6694385"/>
                <a:ext cx="429245" cy="43116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F5E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88" name="TextBox 21">
                <a:extLst>
                  <a:ext uri="{FF2B5EF4-FFF2-40B4-BE49-F238E27FC236}">
                    <a16:creationId xmlns:a16="http://schemas.microsoft.com/office/drawing/2014/main" id="{F024DDE1-000E-86D3-9D91-0BA8BBE97184}"/>
                  </a:ext>
                </a:extLst>
              </p:cNvPr>
              <p:cNvSpPr txBox="1"/>
              <p:nvPr/>
            </p:nvSpPr>
            <p:spPr>
              <a:xfrm>
                <a:off x="1346859" y="6798550"/>
                <a:ext cx="140512" cy="222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r>
                  <a:rPr lang="en-US" sz="1477" b="1" dirty="0">
                    <a:solidFill>
                      <a:srgbClr val="000000"/>
                    </a:solidFill>
                    <a:latin typeface="Fahkwang" panose="00000500000000000000" pitchFamily="2" charset="-34"/>
                    <a:cs typeface="Fahkwang" panose="00000500000000000000" pitchFamily="2" charset="-34"/>
                  </a:rPr>
                  <a:t>2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AB9C85F-3C92-06C5-59F3-0D5CCA3CFC04}"/>
                </a:ext>
              </a:extLst>
            </p:cNvPr>
            <p:cNvGrpSpPr/>
            <p:nvPr/>
          </p:nvGrpSpPr>
          <p:grpSpPr>
            <a:xfrm>
              <a:off x="5114013" y="6658747"/>
              <a:ext cx="429245" cy="431169"/>
              <a:chOff x="1202493" y="6694385"/>
              <a:chExt cx="429245" cy="431169"/>
            </a:xfrm>
          </p:grpSpPr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CFF0DE69-11EA-564E-401C-D1E1751AE32A}"/>
                  </a:ext>
                </a:extLst>
              </p:cNvPr>
              <p:cNvSpPr/>
              <p:nvPr/>
            </p:nvSpPr>
            <p:spPr>
              <a:xfrm>
                <a:off x="1202493" y="6694385"/>
                <a:ext cx="429245" cy="43116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F5E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1" name="TextBox 21">
                <a:extLst>
                  <a:ext uri="{FF2B5EF4-FFF2-40B4-BE49-F238E27FC236}">
                    <a16:creationId xmlns:a16="http://schemas.microsoft.com/office/drawing/2014/main" id="{A9C55545-B99B-B334-FB51-4042FEAAB8E9}"/>
                  </a:ext>
                </a:extLst>
              </p:cNvPr>
              <p:cNvSpPr txBox="1"/>
              <p:nvPr/>
            </p:nvSpPr>
            <p:spPr>
              <a:xfrm>
                <a:off x="1346859" y="6798550"/>
                <a:ext cx="140512" cy="222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r>
                  <a:rPr lang="en-US" sz="1477" b="1" dirty="0">
                    <a:solidFill>
                      <a:srgbClr val="000000"/>
                    </a:solidFill>
                    <a:latin typeface="Fahkwang" panose="00000500000000000000" pitchFamily="2" charset="-34"/>
                    <a:cs typeface="Fahkwang" panose="00000500000000000000" pitchFamily="2" charset="-34"/>
                  </a:rPr>
                  <a:t>3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0692264-5658-A14B-7A49-AE8566BB01AB}"/>
                </a:ext>
              </a:extLst>
            </p:cNvPr>
            <p:cNvGrpSpPr/>
            <p:nvPr/>
          </p:nvGrpSpPr>
          <p:grpSpPr>
            <a:xfrm>
              <a:off x="7078455" y="6658747"/>
              <a:ext cx="429245" cy="431169"/>
              <a:chOff x="1202493" y="6694385"/>
              <a:chExt cx="429245" cy="431169"/>
            </a:xfrm>
          </p:grpSpPr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id="{2ED43220-EE68-475B-1A00-381C4ADDD943}"/>
                  </a:ext>
                </a:extLst>
              </p:cNvPr>
              <p:cNvSpPr/>
              <p:nvPr/>
            </p:nvSpPr>
            <p:spPr>
              <a:xfrm>
                <a:off x="1202493" y="6694385"/>
                <a:ext cx="429245" cy="43116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F5E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4" name="TextBox 21">
                <a:extLst>
                  <a:ext uri="{FF2B5EF4-FFF2-40B4-BE49-F238E27FC236}">
                    <a16:creationId xmlns:a16="http://schemas.microsoft.com/office/drawing/2014/main" id="{C01D4C0B-D3FF-304F-61CC-E299BD44970E}"/>
                  </a:ext>
                </a:extLst>
              </p:cNvPr>
              <p:cNvSpPr txBox="1"/>
              <p:nvPr/>
            </p:nvSpPr>
            <p:spPr>
              <a:xfrm>
                <a:off x="1346859" y="6798550"/>
                <a:ext cx="140512" cy="222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r>
                  <a:rPr lang="en-US" sz="1477" b="1" dirty="0">
                    <a:solidFill>
                      <a:srgbClr val="000000"/>
                    </a:solidFill>
                    <a:latin typeface="Fahkwang" panose="00000500000000000000" pitchFamily="2" charset="-34"/>
                    <a:cs typeface="Fahkwang" panose="00000500000000000000" pitchFamily="2" charset="-34"/>
                  </a:rPr>
                  <a:t>4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2311523-A701-B592-DCEA-927949E18A4A}"/>
                </a:ext>
              </a:extLst>
            </p:cNvPr>
            <p:cNvGrpSpPr/>
            <p:nvPr/>
          </p:nvGrpSpPr>
          <p:grpSpPr>
            <a:xfrm>
              <a:off x="9051387" y="6658747"/>
              <a:ext cx="429245" cy="431169"/>
              <a:chOff x="1202493" y="6694385"/>
              <a:chExt cx="429245" cy="431169"/>
            </a:xfrm>
          </p:grpSpPr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0B2E3B54-063E-96CF-2F3B-95A5D36A4EFF}"/>
                  </a:ext>
                </a:extLst>
              </p:cNvPr>
              <p:cNvSpPr/>
              <p:nvPr/>
            </p:nvSpPr>
            <p:spPr>
              <a:xfrm>
                <a:off x="1202493" y="6694385"/>
                <a:ext cx="429245" cy="43116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9F5EB"/>
              </a:solidFill>
              <a:ln w="9525">
                <a:solidFill>
                  <a:srgbClr val="000000"/>
                </a:solidFill>
              </a:ln>
            </p:spPr>
          </p:sp>
          <p:sp>
            <p:nvSpPr>
              <p:cNvPr id="97" name="TextBox 21">
                <a:extLst>
                  <a:ext uri="{FF2B5EF4-FFF2-40B4-BE49-F238E27FC236}">
                    <a16:creationId xmlns:a16="http://schemas.microsoft.com/office/drawing/2014/main" id="{4993A8A3-3151-9B6E-73DF-2E4425567399}"/>
                  </a:ext>
                </a:extLst>
              </p:cNvPr>
              <p:cNvSpPr txBox="1"/>
              <p:nvPr/>
            </p:nvSpPr>
            <p:spPr>
              <a:xfrm>
                <a:off x="1346859" y="6798550"/>
                <a:ext cx="140512" cy="2228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r>
                  <a:rPr lang="en-US" sz="1477" b="1" dirty="0">
                    <a:solidFill>
                      <a:srgbClr val="000000"/>
                    </a:solidFill>
                    <a:latin typeface="Fahkwang" panose="00000500000000000000" pitchFamily="2" charset="-34"/>
                    <a:cs typeface="Fahkwang" panose="00000500000000000000" pitchFamily="2" charset="-34"/>
                  </a:rPr>
                  <a:t>5</a:t>
                </a:r>
              </a:p>
            </p:txBody>
          </p:sp>
        </p:grp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5C5A9E54-A579-A53E-5057-45C91189AB75}"/>
                </a:ext>
              </a:extLst>
            </p:cNvPr>
            <p:cNvSpPr/>
            <p:nvPr/>
          </p:nvSpPr>
          <p:spPr>
            <a:xfrm>
              <a:off x="550662" y="2611346"/>
              <a:ext cx="1732907" cy="3797289"/>
            </a:xfrm>
            <a:custGeom>
              <a:avLst/>
              <a:gdLst/>
              <a:ahLst/>
              <a:cxnLst/>
              <a:rect l="l" t="t" r="r" b="b"/>
              <a:pathLst>
                <a:path w="943013" h="2066408">
                  <a:moveTo>
                    <a:pt x="26806" y="0"/>
                  </a:moveTo>
                  <a:lnTo>
                    <a:pt x="916207" y="0"/>
                  </a:lnTo>
                  <a:cubicBezTo>
                    <a:pt x="931012" y="0"/>
                    <a:pt x="943013" y="12001"/>
                    <a:pt x="943013" y="26806"/>
                  </a:cubicBezTo>
                  <a:lnTo>
                    <a:pt x="943013" y="2039602"/>
                  </a:lnTo>
                  <a:cubicBezTo>
                    <a:pt x="943013" y="2054407"/>
                    <a:pt x="931012" y="2066408"/>
                    <a:pt x="916207" y="2066408"/>
                  </a:cubicBezTo>
                  <a:lnTo>
                    <a:pt x="26806" y="2066408"/>
                  </a:lnTo>
                  <a:cubicBezTo>
                    <a:pt x="12001" y="2066408"/>
                    <a:pt x="0" y="2054407"/>
                    <a:pt x="0" y="2039602"/>
                  </a:cubicBezTo>
                  <a:lnTo>
                    <a:pt x="0" y="26806"/>
                  </a:lnTo>
                  <a:cubicBezTo>
                    <a:pt x="0" y="12001"/>
                    <a:pt x="12001" y="0"/>
                    <a:pt x="26806" y="0"/>
                  </a:cubicBezTo>
                  <a:close/>
                </a:path>
              </a:pathLst>
            </a:custGeom>
            <a:solidFill>
              <a:srgbClr val="F9F5EB"/>
            </a:solidFill>
            <a:ln w="9525">
              <a:solidFill>
                <a:srgbClr val="000000"/>
              </a:solidFill>
            </a:ln>
          </p:spPr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03146206-E3C9-A1DA-F189-A9B57DA6920F}"/>
                </a:ext>
              </a:extLst>
            </p:cNvPr>
            <p:cNvSpPr/>
            <p:nvPr/>
          </p:nvSpPr>
          <p:spPr>
            <a:xfrm>
              <a:off x="550662" y="2611346"/>
              <a:ext cx="1732907" cy="491025"/>
            </a:xfrm>
            <a:custGeom>
              <a:avLst/>
              <a:gdLst/>
              <a:ahLst/>
              <a:cxnLst/>
              <a:rect l="l" t="t" r="r" b="b"/>
              <a:pathLst>
                <a:path w="943013" h="267206">
                  <a:moveTo>
                    <a:pt x="0" y="0"/>
                  </a:moveTo>
                  <a:lnTo>
                    <a:pt x="943013" y="0"/>
                  </a:lnTo>
                  <a:lnTo>
                    <a:pt x="943013" y="267206"/>
                  </a:lnTo>
                  <a:lnTo>
                    <a:pt x="0" y="267206"/>
                  </a:lnTo>
                  <a:close/>
                </a:path>
              </a:pathLst>
            </a:custGeom>
            <a:solidFill>
              <a:srgbClr val="EA5455"/>
            </a:solidFill>
            <a:ln w="9525">
              <a:solidFill>
                <a:srgbClr val="000000"/>
              </a:solidFill>
            </a:ln>
          </p:spPr>
        </p:sp>
        <p:sp>
          <p:nvSpPr>
            <p:cNvPr id="100" name="TextBox 14">
              <a:extLst>
                <a:ext uri="{FF2B5EF4-FFF2-40B4-BE49-F238E27FC236}">
                  <a16:creationId xmlns:a16="http://schemas.microsoft.com/office/drawing/2014/main" id="{B9B92B29-23AD-E9A2-B8CA-AB08BE8A29E5}"/>
                </a:ext>
              </a:extLst>
            </p:cNvPr>
            <p:cNvSpPr txBox="1"/>
            <p:nvPr/>
          </p:nvSpPr>
          <p:spPr>
            <a:xfrm>
              <a:off x="679304" y="2771133"/>
              <a:ext cx="1463797" cy="173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  <a:r>
                <a:rPr lang="en-US" sz="1136" b="1" dirty="0">
                  <a:solidFill>
                    <a:srgbClr val="FFFFFF"/>
                  </a:solidFill>
                  <a:latin typeface="Fahkwang" panose="00000500000000000000" pitchFamily="2" charset="-34"/>
                  <a:cs typeface="Fahkwang" panose="00000500000000000000" pitchFamily="2" charset="-34"/>
                </a:rPr>
                <a:t>Resources/ Inputs</a:t>
              </a:r>
            </a:p>
          </p:txBody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08E28EA9-8628-445E-031F-DA526F06A914}"/>
                </a:ext>
              </a:extLst>
            </p:cNvPr>
            <p:cNvSpPr txBox="1"/>
            <p:nvPr/>
          </p:nvSpPr>
          <p:spPr>
            <a:xfrm>
              <a:off x="695684" y="3193187"/>
              <a:ext cx="1431037" cy="1017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 dirty="0">
                  <a:solidFill>
                    <a:srgbClr val="000000"/>
                  </a:solidFill>
                  <a:latin typeface="Open Sans Light"/>
                </a:rPr>
                <a:t>Holiday flight schedules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 dirty="0">
                  <a:solidFill>
                    <a:srgbClr val="000000"/>
                  </a:solidFill>
                  <a:latin typeface="Open Sans Light"/>
                </a:rPr>
                <a:t>Family schedules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 dirty="0">
                  <a:solidFill>
                    <a:srgbClr val="000000"/>
                  </a:solidFill>
                  <a:latin typeface="Open Sans Light"/>
                </a:rPr>
                <a:t>Frequent flyer holiday options 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en-US" sz="999" dirty="0">
                  <a:solidFill>
                    <a:srgbClr val="000000"/>
                  </a:solidFill>
                  <a:latin typeface="Open Sans Light"/>
                </a:rPr>
                <a:t>Holiday weather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Light</vt:lpstr>
      <vt:lpstr>Calibri</vt:lpstr>
      <vt:lpstr>Fahkwang</vt:lpstr>
      <vt:lpstr>Arial</vt:lpstr>
      <vt:lpstr>Fahkwang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3</cp:revision>
  <dcterms:created xsi:type="dcterms:W3CDTF">2006-08-16T00:00:00Z</dcterms:created>
  <dcterms:modified xsi:type="dcterms:W3CDTF">2023-04-23T17:17:08Z</dcterms:modified>
  <dc:identifier>DAFgl-gmCzY</dc:identifier>
</cp:coreProperties>
</file>