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97B29F7D-370D-AD91-EB59-9A18E6E4F13E}"/>
              </a:ext>
            </a:extLst>
          </p:cNvPr>
          <p:cNvGrpSpPr/>
          <p:nvPr/>
        </p:nvGrpSpPr>
        <p:grpSpPr>
          <a:xfrm>
            <a:off x="368503" y="382272"/>
            <a:ext cx="9865751" cy="6774113"/>
            <a:chOff x="368503" y="382272"/>
            <a:chExt cx="9865751" cy="677411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A018C77-3DBF-01DC-ECAB-55BA44F532EC}"/>
                </a:ext>
              </a:extLst>
            </p:cNvPr>
            <p:cNvGrpSpPr/>
            <p:nvPr/>
          </p:nvGrpSpPr>
          <p:grpSpPr>
            <a:xfrm>
              <a:off x="368503" y="1033922"/>
              <a:ext cx="1299035" cy="5549756"/>
              <a:chOff x="368503" y="1033922"/>
              <a:chExt cx="1299035" cy="554975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68503" y="1033922"/>
                <a:ext cx="1299035" cy="5549756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1003340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1003340"/>
                    </a:lnTo>
                    <a:lnTo>
                      <a:pt x="0" y="10033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699714" y="1135078"/>
                <a:ext cx="636613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39"/>
                  </a:lnSpc>
                </a:pPr>
                <a:r>
                  <a:rPr lang="en-US" sz="11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Situation 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D0DB235-4149-75A4-F05A-5F9E0EAF8DA6}"/>
                </a:ext>
              </a:extLst>
            </p:cNvPr>
            <p:cNvGrpSpPr/>
            <p:nvPr/>
          </p:nvGrpSpPr>
          <p:grpSpPr>
            <a:xfrm>
              <a:off x="3489557" y="1033922"/>
              <a:ext cx="2597547" cy="4063195"/>
              <a:chOff x="3489557" y="1033922"/>
              <a:chExt cx="2597547" cy="406319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500218" y="1033922"/>
                <a:ext cx="2586886" cy="482791"/>
              </a:xfrm>
              <a:custGeom>
                <a:avLst/>
                <a:gdLst/>
                <a:ahLst/>
                <a:cxnLst/>
                <a:rect l="l" t="t" r="r" b="b"/>
                <a:pathLst>
                  <a:path w="467683" h="87284">
                    <a:moveTo>
                      <a:pt x="0" y="0"/>
                    </a:moveTo>
                    <a:lnTo>
                      <a:pt x="467683" y="0"/>
                    </a:lnTo>
                    <a:lnTo>
                      <a:pt x="467683" y="87284"/>
                    </a:lnTo>
                    <a:lnTo>
                      <a:pt x="0" y="87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500217" y="1640538"/>
                <a:ext cx="1299035" cy="3456579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624915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624915"/>
                    </a:lnTo>
                    <a:lnTo>
                      <a:pt x="0" y="624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4788068" y="1640538"/>
                <a:ext cx="1299035" cy="3456579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624915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624915"/>
                    </a:lnTo>
                    <a:lnTo>
                      <a:pt x="0" y="624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3489557" y="1739554"/>
                <a:ext cx="1304103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9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What we do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188436" y="1135078"/>
                <a:ext cx="1210448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9"/>
                  </a:lnSpc>
                </a:pPr>
                <a:r>
                  <a:rPr lang="en-US" sz="1100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Activities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876790" y="1739554"/>
                <a:ext cx="1073509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9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What we reach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0F6011F-0B05-12D0-0BC5-EE63E0AAC01A}"/>
                </a:ext>
              </a:extLst>
            </p:cNvPr>
            <p:cNvGrpSpPr/>
            <p:nvPr/>
          </p:nvGrpSpPr>
          <p:grpSpPr>
            <a:xfrm>
              <a:off x="1934360" y="5411442"/>
              <a:ext cx="8299894" cy="1172236"/>
              <a:chOff x="1934360" y="5411442"/>
              <a:chExt cx="8299894" cy="11722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934360" y="5411442"/>
                <a:ext cx="4152743" cy="1172236"/>
              </a:xfrm>
              <a:custGeom>
                <a:avLst/>
                <a:gdLst/>
                <a:ahLst/>
                <a:cxnLst/>
                <a:rect l="l" t="t" r="r" b="b"/>
                <a:pathLst>
                  <a:path w="750774" h="211928">
                    <a:moveTo>
                      <a:pt x="0" y="0"/>
                    </a:moveTo>
                    <a:lnTo>
                      <a:pt x="750774" y="0"/>
                    </a:lnTo>
                    <a:lnTo>
                      <a:pt x="750774" y="211928"/>
                    </a:lnTo>
                    <a:lnTo>
                      <a:pt x="0" y="2119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6353926" y="5411442"/>
                <a:ext cx="3880328" cy="1172236"/>
              </a:xfrm>
              <a:custGeom>
                <a:avLst/>
                <a:gdLst/>
                <a:ahLst/>
                <a:cxnLst/>
                <a:rect l="l" t="t" r="r" b="b"/>
                <a:pathLst>
                  <a:path w="701524" h="211928">
                    <a:moveTo>
                      <a:pt x="0" y="0"/>
                    </a:moveTo>
                    <a:lnTo>
                      <a:pt x="701524" y="0"/>
                    </a:lnTo>
                    <a:lnTo>
                      <a:pt x="701524" y="211928"/>
                    </a:lnTo>
                    <a:lnTo>
                      <a:pt x="0" y="2119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2082907" y="5474522"/>
                <a:ext cx="1273021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39"/>
                  </a:lnSpc>
                </a:pPr>
                <a:r>
                  <a:rPr lang="en-US" sz="1100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Assumptions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506203" y="5474522"/>
                <a:ext cx="1713691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39"/>
                  </a:lnSpc>
                </a:pPr>
                <a:r>
                  <a:rPr lang="en-US" sz="1100" b="1" spc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External factors </a:t>
                </a: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075502" y="382272"/>
              <a:ext cx="3447500" cy="325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81"/>
                </a:lnSpc>
                <a:spcBef>
                  <a:spcPct val="0"/>
                </a:spcBef>
              </a:pPr>
              <a:r>
                <a:rPr lang="en-US" sz="2234" b="1" dirty="0">
                  <a:solidFill>
                    <a:srgbClr val="D2581E"/>
                  </a:solidFill>
                  <a:latin typeface="Open Sauce Sans" panose="00000500000000000000" pitchFamily="2" charset="0"/>
                </a:rPr>
                <a:t>Fillable logic model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8AF76C5-8EFD-BEAE-8F88-81535A66414B}"/>
                </a:ext>
              </a:extLst>
            </p:cNvPr>
            <p:cNvGrpSpPr/>
            <p:nvPr/>
          </p:nvGrpSpPr>
          <p:grpSpPr>
            <a:xfrm>
              <a:off x="1934360" y="1033922"/>
              <a:ext cx="1299035" cy="4063195"/>
              <a:chOff x="1934360" y="1033922"/>
              <a:chExt cx="1299035" cy="40631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934360" y="1033922"/>
                <a:ext cx="1299035" cy="482791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87284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87284"/>
                    </a:lnTo>
                    <a:lnTo>
                      <a:pt x="0" y="87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2082907" y="1135078"/>
                <a:ext cx="957418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9"/>
                  </a:lnSpc>
                </a:pPr>
                <a:r>
                  <a:rPr lang="en-US" sz="1100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Inputs</a:t>
                </a: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1934360" y="1640538"/>
                <a:ext cx="1299035" cy="3456579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624915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624915"/>
                    </a:lnTo>
                    <a:lnTo>
                      <a:pt x="0" y="624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9C10DCC-A573-987C-A955-E7B0D58FD297}"/>
                </a:ext>
              </a:extLst>
            </p:cNvPr>
            <p:cNvGrpSpPr/>
            <p:nvPr/>
          </p:nvGrpSpPr>
          <p:grpSpPr>
            <a:xfrm>
              <a:off x="6353926" y="1033922"/>
              <a:ext cx="3880328" cy="4063195"/>
              <a:chOff x="6353926" y="1033922"/>
              <a:chExt cx="3880328" cy="40631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353926" y="1033922"/>
                <a:ext cx="3880328" cy="482791"/>
              </a:xfrm>
              <a:custGeom>
                <a:avLst/>
                <a:gdLst/>
                <a:ahLst/>
                <a:cxnLst/>
                <a:rect l="l" t="t" r="r" b="b"/>
                <a:pathLst>
                  <a:path w="701524" h="87284">
                    <a:moveTo>
                      <a:pt x="0" y="0"/>
                    </a:moveTo>
                    <a:lnTo>
                      <a:pt x="701524" y="0"/>
                    </a:lnTo>
                    <a:lnTo>
                      <a:pt x="701524" y="87284"/>
                    </a:lnTo>
                    <a:lnTo>
                      <a:pt x="0" y="87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19554" y="1127775"/>
                <a:ext cx="1349073" cy="2284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96"/>
                  </a:lnSpc>
                </a:pPr>
                <a:r>
                  <a:rPr lang="en-US" sz="1100" b="1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Outcomes</a:t>
                </a:r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6353926" y="1640538"/>
                <a:ext cx="1299034" cy="3456579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624915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624915"/>
                    </a:lnTo>
                    <a:lnTo>
                      <a:pt x="0" y="624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47" name="Freeform 47"/>
              <p:cNvSpPr/>
              <p:nvPr/>
            </p:nvSpPr>
            <p:spPr>
              <a:xfrm>
                <a:off x="7644573" y="1640538"/>
                <a:ext cx="1299034" cy="3456579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624915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624915"/>
                    </a:lnTo>
                    <a:lnTo>
                      <a:pt x="0" y="624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50" name="Freeform 50"/>
              <p:cNvSpPr/>
              <p:nvPr/>
            </p:nvSpPr>
            <p:spPr>
              <a:xfrm>
                <a:off x="8935220" y="1640538"/>
                <a:ext cx="1299034" cy="3456579"/>
              </a:xfrm>
              <a:custGeom>
                <a:avLst/>
                <a:gdLst/>
                <a:ahLst/>
                <a:cxnLst/>
                <a:rect l="l" t="t" r="r" b="b"/>
                <a:pathLst>
                  <a:path w="234852" h="624915">
                    <a:moveTo>
                      <a:pt x="0" y="0"/>
                    </a:moveTo>
                    <a:lnTo>
                      <a:pt x="234852" y="0"/>
                    </a:lnTo>
                    <a:lnTo>
                      <a:pt x="234852" y="624915"/>
                    </a:lnTo>
                    <a:lnTo>
                      <a:pt x="0" y="624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964258" y="1701867"/>
                <a:ext cx="659663" cy="2284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996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 Medium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6700983" y="1739554"/>
                <a:ext cx="584596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9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Short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9130751" y="1739554"/>
                <a:ext cx="915007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9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Long term</a:t>
                </a:r>
              </a:p>
            </p:txBody>
          </p:sp>
        </p:grpSp>
        <p:sp>
          <p:nvSpPr>
            <p:cNvPr id="55" name="AutoShape 55"/>
            <p:cNvSpPr/>
            <p:nvPr/>
          </p:nvSpPr>
          <p:spPr>
            <a:xfrm>
              <a:off x="3233395" y="1294367"/>
              <a:ext cx="278591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6087103" y="1294367"/>
              <a:ext cx="278591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B1B7CE0-1C70-4E17-66DC-10BA5070E660}"/>
                </a:ext>
              </a:extLst>
            </p:cNvPr>
            <p:cNvGrpSpPr/>
            <p:nvPr/>
          </p:nvGrpSpPr>
          <p:grpSpPr>
            <a:xfrm>
              <a:off x="4082915" y="5118717"/>
              <a:ext cx="4436507" cy="282191"/>
              <a:chOff x="4082915" y="5118717"/>
              <a:chExt cx="4436507" cy="282191"/>
            </a:xfrm>
          </p:grpSpPr>
          <p:sp>
            <p:nvSpPr>
              <p:cNvPr id="58" name="AutoShape 58"/>
              <p:cNvSpPr/>
              <p:nvPr/>
            </p:nvSpPr>
            <p:spPr>
              <a:xfrm flipV="1">
                <a:off x="4082915" y="5122317"/>
                <a:ext cx="0" cy="278591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none" w="sm" len="sm"/>
                <a:tailEnd type="arrow" w="med" len="sm"/>
              </a:ln>
            </p:spPr>
          </p:sp>
          <p:sp>
            <p:nvSpPr>
              <p:cNvPr id="59" name="AutoShape 59"/>
              <p:cNvSpPr/>
              <p:nvPr/>
            </p:nvSpPr>
            <p:spPr>
              <a:xfrm flipV="1">
                <a:off x="4293959" y="5118717"/>
                <a:ext cx="0" cy="278591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arrow" w="med" len="sm"/>
                <a:tailEnd type="none" w="sm" len="sm"/>
              </a:ln>
            </p:spPr>
          </p:sp>
          <p:sp>
            <p:nvSpPr>
              <p:cNvPr id="61" name="AutoShape 61"/>
              <p:cNvSpPr/>
              <p:nvPr/>
            </p:nvSpPr>
            <p:spPr>
              <a:xfrm flipV="1">
                <a:off x="8308378" y="5122317"/>
                <a:ext cx="0" cy="278591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none" w="sm" len="sm"/>
                <a:tailEnd type="arrow" w="med" len="sm"/>
              </a:ln>
            </p:spPr>
          </p:sp>
          <p:sp>
            <p:nvSpPr>
              <p:cNvPr id="62" name="AutoShape 62"/>
              <p:cNvSpPr/>
              <p:nvPr/>
            </p:nvSpPr>
            <p:spPr>
              <a:xfrm flipV="1">
                <a:off x="8519422" y="5118717"/>
                <a:ext cx="0" cy="278591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arrow" w="med" len="sm"/>
                <a:tailEnd type="none" w="sm" len="sm"/>
              </a:ln>
            </p:spPr>
          </p:sp>
        </p:grpSp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93660" y="6993253"/>
              <a:ext cx="988676" cy="1631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Open Sauce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2</cp:revision>
  <dcterms:created xsi:type="dcterms:W3CDTF">2006-08-16T00:00:00Z</dcterms:created>
  <dcterms:modified xsi:type="dcterms:W3CDTF">2023-04-23T17:30:34Z</dcterms:modified>
  <dc:identifier>DAFgl-gmCzY</dc:identifier>
</cp:coreProperties>
</file>