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</p:sldIdLst>
  <p:sldSz cx="10693400" cy="7556500"/>
  <p:notesSz cx="6858000" cy="9144000"/>
  <p:embeddedFontLst>
    <p:embeddedFont>
      <p:font typeface="Brittany Signature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Josefin Sans" pitchFamily="2" charset="0"/>
      <p:regular r:id="rId8"/>
      <p:bold r:id="rId9"/>
      <p:italic r:id="rId10"/>
      <p:boldItalic r:id="rId11"/>
    </p:embeddedFont>
    <p:embeddedFont>
      <p:font typeface="Josefin Sans Light" pitchFamily="2" charset="0"/>
      <p:regular r:id="rId12"/>
      <p:italic r:id="rId13"/>
    </p:embeddedFont>
    <p:embeddedFont>
      <p:font typeface="Josefin Sans SemiBold" pitchFamily="2" charset="0"/>
      <p:bold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C9C49B-11A8-3D9E-318F-AFAD4797F7EC}"/>
              </a:ext>
            </a:extLst>
          </p:cNvPr>
          <p:cNvGrpSpPr/>
          <p:nvPr/>
        </p:nvGrpSpPr>
        <p:grpSpPr>
          <a:xfrm>
            <a:off x="757330" y="-36000"/>
            <a:ext cx="9284891" cy="6840000"/>
            <a:chOff x="757330" y="-36000"/>
            <a:chExt cx="9284891" cy="6840000"/>
          </a:xfrm>
        </p:grpSpPr>
        <p:sp>
          <p:nvSpPr>
            <p:cNvPr id="2" name="TextBox 2"/>
            <p:cNvSpPr txBox="1"/>
            <p:nvPr/>
          </p:nvSpPr>
          <p:spPr>
            <a:xfrm rot="21051862">
              <a:off x="3956935" y="1771741"/>
              <a:ext cx="2947465" cy="197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33"/>
                </a:lnSpc>
              </a:pPr>
              <a:r>
                <a:rPr lang="en-US" sz="5524" dirty="0">
                  <a:solidFill>
                    <a:srgbClr val="000000"/>
                  </a:solidFill>
                  <a:latin typeface="Brittany Signature" pitchFamily="2" charset="0"/>
                </a:rPr>
                <a:t>wedding phone tree 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3327151" y="6583800"/>
              <a:ext cx="4309506" cy="220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89"/>
                </a:lnSpc>
              </a:pPr>
              <a:r>
                <a:rPr lang="en-US" sz="944" spc="205">
                  <a:solidFill>
                    <a:srgbClr val="000000"/>
                  </a:solidFill>
                  <a:latin typeface="Josefin Sans Light" pitchFamily="2" charset="0"/>
                </a:rPr>
                <a:t>RSVP / 14 SEPTEMBER 2023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141457" y="4279412"/>
              <a:ext cx="2575926" cy="950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89"/>
                </a:lnSpc>
              </a:pPr>
              <a:r>
                <a:rPr lang="en-US" sz="944" spc="31" dirty="0">
                  <a:solidFill>
                    <a:srgbClr val="000000"/>
                  </a:solidFill>
                  <a:latin typeface="Josefin Sans Light" pitchFamily="2" charset="0"/>
                </a:rPr>
                <a:t>THIS IS THE [WEDDING COUPLE'S NAMES] EMERGENCY PHONE TREE IN CASE OF AN EMERGENCY ON THE WEDDING DAY, PLEASE CONTACT:</a:t>
              </a: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90446" y="816245"/>
              <a:ext cx="2281989" cy="2327899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757330" y="1641864"/>
              <a:ext cx="2569821" cy="51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4"/>
                </a:lnSpc>
              </a:pPr>
              <a:r>
                <a:rPr lang="en-US" sz="1460" b="1" spc="175" dirty="0">
                  <a:solidFill>
                    <a:srgbClr val="000000"/>
                  </a:solidFill>
                  <a:latin typeface="Josefin Sans SemiBold" pitchFamily="2" charset="0"/>
                </a:rPr>
                <a:t> WEDDING </a:t>
              </a:r>
            </a:p>
            <a:p>
              <a:pPr algn="ctr">
                <a:lnSpc>
                  <a:spcPts val="2044"/>
                </a:lnSpc>
              </a:pPr>
              <a:r>
                <a:rPr lang="en-US" sz="1460" b="1" spc="175" dirty="0">
                  <a:solidFill>
                    <a:srgbClr val="000000"/>
                  </a:solidFill>
                  <a:latin typeface="Josefin Sans SemiBold" pitchFamily="2" charset="0"/>
                </a:rPr>
                <a:t>PLANNER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97384" y="2268354"/>
              <a:ext cx="2489714" cy="209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8"/>
                </a:lnSpc>
                <a:spcBef>
                  <a:spcPct val="0"/>
                </a:spcBef>
              </a:pPr>
              <a:r>
                <a:rPr lang="en-US" sz="1198" dirty="0">
                  <a:solidFill>
                    <a:srgbClr val="000000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90446" y="4404102"/>
              <a:ext cx="2281989" cy="2327899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757330" y="5229721"/>
              <a:ext cx="2569821" cy="51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4"/>
                </a:lnSpc>
              </a:pPr>
              <a:r>
                <a:rPr lang="en-US" sz="1460" b="1" spc="175">
                  <a:solidFill>
                    <a:srgbClr val="000000"/>
                  </a:solidFill>
                  <a:latin typeface="Josefin Sans SemiBold" pitchFamily="2" charset="0"/>
                </a:rPr>
                <a:t>BRIDE /</a:t>
              </a:r>
            </a:p>
            <a:p>
              <a:pPr algn="ctr">
                <a:lnSpc>
                  <a:spcPts val="2044"/>
                </a:lnSpc>
              </a:pPr>
              <a:r>
                <a:rPr lang="en-US" sz="1460" b="1" spc="175">
                  <a:solidFill>
                    <a:srgbClr val="000000"/>
                  </a:solidFill>
                  <a:latin typeface="Josefin Sans SemiBold" pitchFamily="2" charset="0"/>
                </a:rPr>
                <a:t> GROOM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97384" y="5856211"/>
              <a:ext cx="2489714" cy="209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8"/>
                </a:lnSpc>
                <a:spcBef>
                  <a:spcPct val="0"/>
                </a:spcBef>
              </a:pPr>
              <a:r>
                <a:rPr lang="en-US" sz="1198">
                  <a:solidFill>
                    <a:srgbClr val="000000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515600" y="816245"/>
              <a:ext cx="2281989" cy="232789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515600" y="4404102"/>
              <a:ext cx="2281989" cy="2327899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7472400" y="1327017"/>
              <a:ext cx="2569821" cy="770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4"/>
                </a:lnSpc>
              </a:pPr>
              <a:r>
                <a:rPr lang="en-US" sz="1460" b="1" spc="175">
                  <a:solidFill>
                    <a:srgbClr val="000000"/>
                  </a:solidFill>
                  <a:latin typeface="Josefin Sans SemiBold" pitchFamily="2" charset="0"/>
                </a:rPr>
                <a:t>BEST </a:t>
              </a:r>
            </a:p>
            <a:p>
              <a:pPr algn="ctr">
                <a:lnSpc>
                  <a:spcPts val="2044"/>
                </a:lnSpc>
              </a:pPr>
              <a:r>
                <a:rPr lang="en-US" sz="1460" b="1" spc="175">
                  <a:solidFill>
                    <a:srgbClr val="000000"/>
                  </a:solidFill>
                  <a:latin typeface="Josefin Sans SemiBold" pitchFamily="2" charset="0"/>
                </a:rPr>
                <a:t>MAN/MAID </a:t>
              </a:r>
            </a:p>
            <a:p>
              <a:pPr algn="ctr">
                <a:lnSpc>
                  <a:spcPts val="2044"/>
                </a:lnSpc>
              </a:pPr>
              <a:r>
                <a:rPr lang="en-US" sz="1460" b="1" spc="175">
                  <a:solidFill>
                    <a:srgbClr val="000000"/>
                  </a:solidFill>
                  <a:latin typeface="Josefin Sans SemiBold" pitchFamily="2" charset="0"/>
                </a:rPr>
                <a:t>OF HONOR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448191" y="2193672"/>
              <a:ext cx="2489714" cy="209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8"/>
                </a:lnSpc>
                <a:spcBef>
                  <a:spcPct val="0"/>
                </a:spcBef>
              </a:pPr>
              <a:r>
                <a:rPr lang="en-US" sz="1198">
                  <a:solidFill>
                    <a:srgbClr val="000000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440991" y="2432451"/>
              <a:ext cx="2489714" cy="209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8"/>
                </a:lnSpc>
                <a:spcBef>
                  <a:spcPct val="0"/>
                </a:spcBef>
              </a:pPr>
              <a:r>
                <a:rPr lang="en-US" sz="1198">
                  <a:solidFill>
                    <a:srgbClr val="000000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472400" y="5097193"/>
              <a:ext cx="2569821" cy="51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4"/>
                </a:lnSpc>
              </a:pPr>
              <a:r>
                <a:rPr lang="en-US" sz="1460" b="1" spc="175">
                  <a:solidFill>
                    <a:srgbClr val="000000"/>
                  </a:solidFill>
                  <a:latin typeface="Josefin Sans SemiBold" pitchFamily="2" charset="0"/>
                </a:rPr>
                <a:t>FAMILY</a:t>
              </a:r>
            </a:p>
            <a:p>
              <a:pPr algn="ctr">
                <a:lnSpc>
                  <a:spcPts val="2044"/>
                </a:lnSpc>
              </a:pPr>
              <a:r>
                <a:rPr lang="en-US" sz="1460" b="1" spc="175">
                  <a:solidFill>
                    <a:srgbClr val="000000"/>
                  </a:solidFill>
                  <a:latin typeface="Josefin Sans SemiBold" pitchFamily="2" charset="0"/>
                </a:rPr>
                <a:t>MEMBERS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448191" y="5706673"/>
              <a:ext cx="2489714" cy="209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8"/>
                </a:lnSpc>
                <a:spcBef>
                  <a:spcPct val="0"/>
                </a:spcBef>
              </a:pPr>
              <a:r>
                <a:rPr lang="en-US" sz="1198">
                  <a:solidFill>
                    <a:srgbClr val="000000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440991" y="5945452"/>
              <a:ext cx="2489714" cy="209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8"/>
                </a:lnSpc>
                <a:spcBef>
                  <a:spcPct val="0"/>
                </a:spcBef>
              </a:pPr>
              <a:r>
                <a:rPr lang="en-US" sz="1198">
                  <a:solidFill>
                    <a:srgbClr val="000000"/>
                  </a:solidFill>
                  <a:latin typeface="Josefin Sans" pitchFamily="2" charset="0"/>
                </a:rPr>
                <a:t>Phone: +00-123-456-789</a:t>
              </a:r>
            </a:p>
          </p:txBody>
        </p: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872276" y="5489886"/>
              <a:ext cx="947449" cy="15632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018877" y="-36000"/>
              <a:ext cx="2839973" cy="11271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71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Josefin Sans</vt:lpstr>
      <vt:lpstr>Calibri</vt:lpstr>
      <vt:lpstr>Josefin Sans Light</vt:lpstr>
      <vt:lpstr>Arial</vt:lpstr>
      <vt:lpstr>Brittany Signature</vt:lpstr>
      <vt:lpstr>Josefin Sans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 tree template</dc:title>
  <cp:lastModifiedBy>HUONG NGUYEN THU</cp:lastModifiedBy>
  <cp:revision>4</cp:revision>
  <dcterms:created xsi:type="dcterms:W3CDTF">2006-08-16T00:00:00Z</dcterms:created>
  <dcterms:modified xsi:type="dcterms:W3CDTF">2023-02-16T02:32:44Z</dcterms:modified>
  <dc:identifier>DAFaTPEbIdY</dc:identifier>
</cp:coreProperties>
</file>