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2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Inter" panose="02000503000000020004" pitchFamily="2" charset="0"/>
      <p:regular r:id="rId7"/>
      <p:bold r:id="rId8"/>
    </p:embeddedFont>
    <p:embeddedFont>
      <p:font typeface="Inter SemiBold" panose="02000503000000020004" pitchFamily="2" charset="0"/>
      <p:bold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BE3"/>
    <a:srgbClr val="FFC4AC"/>
    <a:srgbClr val="FFA5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70" d="100"/>
          <a:sy n="70" d="100"/>
        </p:scale>
        <p:origin x="1469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rot="5400000">
            <a:off x="5178400" y="2444980"/>
            <a:ext cx="358593" cy="0"/>
          </a:xfrm>
          <a:prstGeom prst="line">
            <a:avLst/>
          </a:prstGeom>
          <a:ln w="9525" cap="flat">
            <a:solidFill>
              <a:srgbClr val="A6A6A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rot="5400000">
            <a:off x="4020611" y="2769913"/>
            <a:ext cx="269599" cy="0"/>
          </a:xfrm>
          <a:prstGeom prst="line">
            <a:avLst/>
          </a:prstGeom>
          <a:ln w="9525" cap="flat">
            <a:solidFill>
              <a:srgbClr val="A6A6A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rot="5400000">
            <a:off x="1621644" y="2769913"/>
            <a:ext cx="269599" cy="0"/>
          </a:xfrm>
          <a:prstGeom prst="line">
            <a:avLst/>
          </a:prstGeom>
          <a:ln w="9525" cap="flat">
            <a:solidFill>
              <a:srgbClr val="A6A6A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rot="5400000">
            <a:off x="6419579" y="2769913"/>
            <a:ext cx="269599" cy="0"/>
          </a:xfrm>
          <a:prstGeom prst="line">
            <a:avLst/>
          </a:prstGeom>
          <a:ln w="9525" cap="flat">
            <a:solidFill>
              <a:srgbClr val="A6A6A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 rot="5400000">
            <a:off x="8818546" y="2769913"/>
            <a:ext cx="269599" cy="0"/>
          </a:xfrm>
          <a:prstGeom prst="line">
            <a:avLst/>
          </a:prstGeom>
          <a:ln w="9525" cap="flat">
            <a:solidFill>
              <a:srgbClr val="A6A6A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 rot="-10800000">
            <a:off x="1756444" y="2640716"/>
            <a:ext cx="7202505" cy="0"/>
          </a:xfrm>
          <a:prstGeom prst="line">
            <a:avLst/>
          </a:prstGeom>
          <a:ln w="9525" cap="flat">
            <a:solidFill>
              <a:srgbClr val="A6A6A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9" name="TextBox 39"/>
          <p:cNvSpPr txBox="1"/>
          <p:nvPr/>
        </p:nvSpPr>
        <p:spPr>
          <a:xfrm>
            <a:off x="756000" y="656475"/>
            <a:ext cx="7765120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 dirty="0">
                <a:solidFill>
                  <a:srgbClr val="000000"/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SIMPLE PHONE TREE TEMPLATE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968C4E24-FA37-9908-2F07-C4C8EB6FCF4C}"/>
              </a:ext>
            </a:extLst>
          </p:cNvPr>
          <p:cNvGrpSpPr/>
          <p:nvPr/>
        </p:nvGrpSpPr>
        <p:grpSpPr>
          <a:xfrm>
            <a:off x="8974629" y="919236"/>
            <a:ext cx="945034" cy="423992"/>
            <a:chOff x="8974629" y="919236"/>
            <a:chExt cx="945034" cy="423992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4EF6474-5821-1FCA-CC59-F4D277CAB4F5}"/>
                </a:ext>
              </a:extLst>
            </p:cNvPr>
            <p:cNvSpPr/>
            <p:nvPr/>
          </p:nvSpPr>
          <p:spPr>
            <a:xfrm>
              <a:off x="8977438" y="919236"/>
              <a:ext cx="93013" cy="116448"/>
            </a:xfrm>
            <a:custGeom>
              <a:avLst/>
              <a:gdLst>
                <a:gd name="connsiteX0" fmla="*/ 34626 w 93013"/>
                <a:gd name="connsiteY0" fmla="*/ 116448 h 116448"/>
                <a:gd name="connsiteX1" fmla="*/ 34626 w 93013"/>
                <a:gd name="connsiteY1" fmla="*/ 20649 h 116448"/>
                <a:gd name="connsiteX2" fmla="*/ 0 w 93013"/>
                <a:gd name="connsiteY2" fmla="*/ 20649 h 116448"/>
                <a:gd name="connsiteX3" fmla="*/ 0 w 93013"/>
                <a:gd name="connsiteY3" fmla="*/ 12187 h 116448"/>
                <a:gd name="connsiteX4" fmla="*/ 3563 w 93013"/>
                <a:gd name="connsiteY4" fmla="*/ 3555 h 116448"/>
                <a:gd name="connsiteX5" fmla="*/ 12221 w 93013"/>
                <a:gd name="connsiteY5" fmla="*/ 0 h 116448"/>
                <a:gd name="connsiteX6" fmla="*/ 93014 w 93013"/>
                <a:gd name="connsiteY6" fmla="*/ 0 h 116448"/>
                <a:gd name="connsiteX7" fmla="*/ 93014 w 93013"/>
                <a:gd name="connsiteY7" fmla="*/ 20649 h 116448"/>
                <a:gd name="connsiteX8" fmla="*/ 58726 w 93013"/>
                <a:gd name="connsiteY8" fmla="*/ 20649 h 116448"/>
                <a:gd name="connsiteX9" fmla="*/ 58726 w 93013"/>
                <a:gd name="connsiteY9" fmla="*/ 116448 h 116448"/>
                <a:gd name="connsiteX10" fmla="*/ 34626 w 93013"/>
                <a:gd name="connsiteY10" fmla="*/ 116448 h 116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3013" h="116448">
                  <a:moveTo>
                    <a:pt x="34626" y="116448"/>
                  </a:moveTo>
                  <a:lnTo>
                    <a:pt x="34626" y="20649"/>
                  </a:lnTo>
                  <a:lnTo>
                    <a:pt x="0" y="20649"/>
                  </a:lnTo>
                  <a:lnTo>
                    <a:pt x="0" y="12187"/>
                  </a:lnTo>
                  <a:cubicBezTo>
                    <a:pt x="0" y="8800"/>
                    <a:pt x="1188" y="5923"/>
                    <a:pt x="3563" y="3555"/>
                  </a:cubicBezTo>
                  <a:cubicBezTo>
                    <a:pt x="5940" y="1184"/>
                    <a:pt x="8825" y="0"/>
                    <a:pt x="12221" y="0"/>
                  </a:cubicBezTo>
                  <a:lnTo>
                    <a:pt x="93014" y="0"/>
                  </a:lnTo>
                  <a:lnTo>
                    <a:pt x="93014" y="20649"/>
                  </a:lnTo>
                  <a:lnTo>
                    <a:pt x="58726" y="20649"/>
                  </a:lnTo>
                  <a:lnTo>
                    <a:pt x="58726" y="116448"/>
                  </a:lnTo>
                  <a:lnTo>
                    <a:pt x="34626" y="116448"/>
                  </a:lnTo>
                  <a:close/>
                </a:path>
              </a:pathLst>
            </a:custGeom>
            <a:solidFill>
              <a:srgbClr val="414042"/>
            </a:solidFill>
            <a:ln w="1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57F0E21-8572-BEBF-2F6C-146F1C02157C}"/>
                </a:ext>
              </a:extLst>
            </p:cNvPr>
            <p:cNvSpPr/>
            <p:nvPr/>
          </p:nvSpPr>
          <p:spPr>
            <a:xfrm>
              <a:off x="9061008" y="943608"/>
              <a:ext cx="83172" cy="93768"/>
            </a:xfrm>
            <a:custGeom>
              <a:avLst/>
              <a:gdLst>
                <a:gd name="connsiteX0" fmla="*/ 64841 w 83172"/>
                <a:gd name="connsiteY0" fmla="*/ 64317 h 93768"/>
                <a:gd name="connsiteX1" fmla="*/ 81815 w 83172"/>
                <a:gd name="connsiteY1" fmla="*/ 64317 h 93768"/>
                <a:gd name="connsiteX2" fmla="*/ 67557 w 83172"/>
                <a:gd name="connsiteY2" fmla="*/ 85983 h 93768"/>
                <a:gd name="connsiteX3" fmla="*/ 41078 w 83172"/>
                <a:gd name="connsiteY3" fmla="*/ 93769 h 93768"/>
                <a:gd name="connsiteX4" fmla="*/ 10863 w 83172"/>
                <a:gd name="connsiteY4" fmla="*/ 81243 h 93768"/>
                <a:gd name="connsiteX5" fmla="*/ 0 w 83172"/>
                <a:gd name="connsiteY5" fmla="*/ 46375 h 93768"/>
                <a:gd name="connsiteX6" fmla="*/ 10524 w 83172"/>
                <a:gd name="connsiteY6" fmla="*/ 12527 h 93768"/>
                <a:gd name="connsiteX7" fmla="*/ 40739 w 83172"/>
                <a:gd name="connsiteY7" fmla="*/ 0 h 93768"/>
                <a:gd name="connsiteX8" fmla="*/ 72309 w 83172"/>
                <a:gd name="connsiteY8" fmla="*/ 12187 h 93768"/>
                <a:gd name="connsiteX9" fmla="*/ 83173 w 83172"/>
                <a:gd name="connsiteY9" fmla="*/ 47053 h 93768"/>
                <a:gd name="connsiteX10" fmla="*/ 83173 w 83172"/>
                <a:gd name="connsiteY10" fmla="*/ 49422 h 93768"/>
                <a:gd name="connsiteX11" fmla="*/ 83173 w 83172"/>
                <a:gd name="connsiteY11" fmla="*/ 50776 h 93768"/>
                <a:gd name="connsiteX12" fmla="*/ 82834 w 83172"/>
                <a:gd name="connsiteY12" fmla="*/ 53147 h 93768"/>
                <a:gd name="connsiteX13" fmla="*/ 24104 w 83172"/>
                <a:gd name="connsiteY13" fmla="*/ 53147 h 93768"/>
                <a:gd name="connsiteX14" fmla="*/ 29195 w 83172"/>
                <a:gd name="connsiteY14" fmla="*/ 68718 h 93768"/>
                <a:gd name="connsiteX15" fmla="*/ 42436 w 83172"/>
                <a:gd name="connsiteY15" fmla="*/ 74136 h 93768"/>
                <a:gd name="connsiteX16" fmla="*/ 52280 w 83172"/>
                <a:gd name="connsiteY16" fmla="*/ 71765 h 93768"/>
                <a:gd name="connsiteX17" fmla="*/ 54148 w 83172"/>
                <a:gd name="connsiteY17" fmla="*/ 70581 h 93768"/>
                <a:gd name="connsiteX18" fmla="*/ 56015 w 83172"/>
                <a:gd name="connsiteY18" fmla="*/ 68718 h 93768"/>
                <a:gd name="connsiteX19" fmla="*/ 58561 w 83172"/>
                <a:gd name="connsiteY19" fmla="*/ 66010 h 93768"/>
                <a:gd name="connsiteX20" fmla="*/ 64841 w 83172"/>
                <a:gd name="connsiteY20" fmla="*/ 64317 h 93768"/>
                <a:gd name="connsiteX21" fmla="*/ 24104 w 83172"/>
                <a:gd name="connsiteY21" fmla="*/ 37913 h 93768"/>
                <a:gd name="connsiteX22" fmla="*/ 58730 w 83172"/>
                <a:gd name="connsiteY22" fmla="*/ 37913 h 93768"/>
                <a:gd name="connsiteX23" fmla="*/ 53977 w 83172"/>
                <a:gd name="connsiteY23" fmla="*/ 24374 h 93768"/>
                <a:gd name="connsiteX24" fmla="*/ 41417 w 83172"/>
                <a:gd name="connsiteY24" fmla="*/ 19635 h 93768"/>
                <a:gd name="connsiteX25" fmla="*/ 29195 w 83172"/>
                <a:gd name="connsiteY25" fmla="*/ 24374 h 93768"/>
                <a:gd name="connsiteX26" fmla="*/ 24104 w 83172"/>
                <a:gd name="connsiteY26" fmla="*/ 37913 h 93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3172" h="93768">
                  <a:moveTo>
                    <a:pt x="64841" y="64317"/>
                  </a:moveTo>
                  <a:lnTo>
                    <a:pt x="81815" y="64317"/>
                  </a:lnTo>
                  <a:cubicBezTo>
                    <a:pt x="79322" y="73796"/>
                    <a:pt x="74569" y="81021"/>
                    <a:pt x="67557" y="85983"/>
                  </a:cubicBezTo>
                  <a:cubicBezTo>
                    <a:pt x="60538" y="91177"/>
                    <a:pt x="51714" y="93769"/>
                    <a:pt x="41078" y="93769"/>
                  </a:cubicBezTo>
                  <a:cubicBezTo>
                    <a:pt x="28178" y="93769"/>
                    <a:pt x="18105" y="89595"/>
                    <a:pt x="10863" y="81243"/>
                  </a:cubicBezTo>
                  <a:cubicBezTo>
                    <a:pt x="3619" y="73119"/>
                    <a:pt x="0" y="61498"/>
                    <a:pt x="0" y="46375"/>
                  </a:cubicBezTo>
                  <a:cubicBezTo>
                    <a:pt x="0" y="31937"/>
                    <a:pt x="3509" y="20651"/>
                    <a:pt x="10524" y="12527"/>
                  </a:cubicBezTo>
                  <a:cubicBezTo>
                    <a:pt x="17766" y="4178"/>
                    <a:pt x="27837" y="0"/>
                    <a:pt x="40739" y="0"/>
                  </a:cubicBezTo>
                  <a:cubicBezTo>
                    <a:pt x="54316" y="0"/>
                    <a:pt x="64841" y="4063"/>
                    <a:pt x="72309" y="12187"/>
                  </a:cubicBezTo>
                  <a:cubicBezTo>
                    <a:pt x="79548" y="20539"/>
                    <a:pt x="83173" y="32160"/>
                    <a:pt x="83173" y="47053"/>
                  </a:cubicBezTo>
                  <a:lnTo>
                    <a:pt x="83173" y="49422"/>
                  </a:lnTo>
                  <a:lnTo>
                    <a:pt x="83173" y="50776"/>
                  </a:lnTo>
                  <a:cubicBezTo>
                    <a:pt x="83173" y="51910"/>
                    <a:pt x="83057" y="52696"/>
                    <a:pt x="82834" y="53147"/>
                  </a:cubicBezTo>
                  <a:lnTo>
                    <a:pt x="24104" y="53147"/>
                  </a:lnTo>
                  <a:cubicBezTo>
                    <a:pt x="24327" y="60144"/>
                    <a:pt x="26024" y="65334"/>
                    <a:pt x="29195" y="68718"/>
                  </a:cubicBezTo>
                  <a:cubicBezTo>
                    <a:pt x="32135" y="72331"/>
                    <a:pt x="36548" y="74136"/>
                    <a:pt x="42436" y="74136"/>
                  </a:cubicBezTo>
                  <a:cubicBezTo>
                    <a:pt x="46284" y="74136"/>
                    <a:pt x="49564" y="73347"/>
                    <a:pt x="52280" y="71765"/>
                  </a:cubicBezTo>
                  <a:cubicBezTo>
                    <a:pt x="52960" y="71543"/>
                    <a:pt x="53579" y="71147"/>
                    <a:pt x="54148" y="70581"/>
                  </a:cubicBezTo>
                  <a:lnTo>
                    <a:pt x="56015" y="68718"/>
                  </a:lnTo>
                  <a:cubicBezTo>
                    <a:pt x="56237" y="68040"/>
                    <a:pt x="57086" y="67142"/>
                    <a:pt x="58561" y="66010"/>
                  </a:cubicBezTo>
                  <a:cubicBezTo>
                    <a:pt x="60028" y="64883"/>
                    <a:pt x="62124" y="64317"/>
                    <a:pt x="64841" y="64317"/>
                  </a:cubicBezTo>
                  <a:moveTo>
                    <a:pt x="24104" y="37913"/>
                  </a:moveTo>
                  <a:lnTo>
                    <a:pt x="58730" y="37913"/>
                  </a:lnTo>
                  <a:cubicBezTo>
                    <a:pt x="58275" y="31821"/>
                    <a:pt x="56694" y="27310"/>
                    <a:pt x="53977" y="24374"/>
                  </a:cubicBezTo>
                  <a:cubicBezTo>
                    <a:pt x="51036" y="21217"/>
                    <a:pt x="46849" y="19635"/>
                    <a:pt x="41417" y="19635"/>
                  </a:cubicBezTo>
                  <a:cubicBezTo>
                    <a:pt x="36438" y="19635"/>
                    <a:pt x="32365" y="21217"/>
                    <a:pt x="29195" y="24374"/>
                  </a:cubicBezTo>
                  <a:cubicBezTo>
                    <a:pt x="26024" y="27538"/>
                    <a:pt x="24327" y="32049"/>
                    <a:pt x="24104" y="37913"/>
                  </a:cubicBezTo>
                </a:path>
              </a:pathLst>
            </a:custGeom>
            <a:solidFill>
              <a:srgbClr val="414042"/>
            </a:solidFill>
            <a:ln w="1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EF07D41-21C7-C29B-11FD-B141E92518F6}"/>
                </a:ext>
              </a:extLst>
            </p:cNvPr>
            <p:cNvSpPr/>
            <p:nvPr/>
          </p:nvSpPr>
          <p:spPr>
            <a:xfrm>
              <a:off x="9147914" y="943608"/>
              <a:ext cx="134091" cy="92076"/>
            </a:xfrm>
            <a:custGeom>
              <a:avLst/>
              <a:gdLst>
                <a:gd name="connsiteX0" fmla="*/ 78756 w 134091"/>
                <a:gd name="connsiteY0" fmla="*/ 92076 h 92076"/>
                <a:gd name="connsiteX1" fmla="*/ 55335 w 134091"/>
                <a:gd name="connsiteY1" fmla="*/ 92076 h 92076"/>
                <a:gd name="connsiteX2" fmla="*/ 55335 w 134091"/>
                <a:gd name="connsiteY2" fmla="*/ 39267 h 92076"/>
                <a:gd name="connsiteX3" fmla="*/ 55335 w 134091"/>
                <a:gd name="connsiteY3" fmla="*/ 34528 h 92076"/>
                <a:gd name="connsiteX4" fmla="*/ 50412 w 134091"/>
                <a:gd name="connsiteY4" fmla="*/ 22681 h 92076"/>
                <a:gd name="connsiteX5" fmla="*/ 39380 w 134091"/>
                <a:gd name="connsiteY5" fmla="*/ 18958 h 92076"/>
                <a:gd name="connsiteX6" fmla="*/ 28517 w 134091"/>
                <a:gd name="connsiteY6" fmla="*/ 22681 h 92076"/>
                <a:gd name="connsiteX7" fmla="*/ 23765 w 134091"/>
                <a:gd name="connsiteY7" fmla="*/ 34528 h 92076"/>
                <a:gd name="connsiteX8" fmla="*/ 23765 w 134091"/>
                <a:gd name="connsiteY8" fmla="*/ 92076 h 92076"/>
                <a:gd name="connsiteX9" fmla="*/ 0 w 134091"/>
                <a:gd name="connsiteY9" fmla="*/ 92076 h 92076"/>
                <a:gd name="connsiteX10" fmla="*/ 0 w 134091"/>
                <a:gd name="connsiteY10" fmla="*/ 39267 h 92076"/>
                <a:gd name="connsiteX11" fmla="*/ 12051 w 134091"/>
                <a:gd name="connsiteY11" fmla="*/ 8464 h 92076"/>
                <a:gd name="connsiteX12" fmla="*/ 38701 w 134091"/>
                <a:gd name="connsiteY12" fmla="*/ 0 h 92076"/>
                <a:gd name="connsiteX13" fmla="*/ 53977 w 134091"/>
                <a:gd name="connsiteY13" fmla="*/ 1694 h 92076"/>
                <a:gd name="connsiteX14" fmla="*/ 67553 w 134091"/>
                <a:gd name="connsiteY14" fmla="*/ 8464 h 92076"/>
                <a:gd name="connsiteX15" fmla="*/ 79604 w 134091"/>
                <a:gd name="connsiteY15" fmla="*/ 2200 h 92076"/>
                <a:gd name="connsiteX16" fmla="*/ 94033 w 134091"/>
                <a:gd name="connsiteY16" fmla="*/ 0 h 92076"/>
                <a:gd name="connsiteX17" fmla="*/ 121531 w 134091"/>
                <a:gd name="connsiteY17" fmla="*/ 7788 h 92076"/>
                <a:gd name="connsiteX18" fmla="*/ 134091 w 134091"/>
                <a:gd name="connsiteY18" fmla="*/ 39267 h 92076"/>
                <a:gd name="connsiteX19" fmla="*/ 134091 w 134091"/>
                <a:gd name="connsiteY19" fmla="*/ 92076 h 92076"/>
                <a:gd name="connsiteX20" fmla="*/ 122209 w 134091"/>
                <a:gd name="connsiteY20" fmla="*/ 92076 h 92076"/>
                <a:gd name="connsiteX21" fmla="*/ 113892 w 134091"/>
                <a:gd name="connsiteY21" fmla="*/ 88859 h 92076"/>
                <a:gd name="connsiteX22" fmla="*/ 110668 w 134091"/>
                <a:gd name="connsiteY22" fmla="*/ 80566 h 92076"/>
                <a:gd name="connsiteX23" fmla="*/ 110668 w 134091"/>
                <a:gd name="connsiteY23" fmla="*/ 34527 h 92076"/>
                <a:gd name="connsiteX24" fmla="*/ 105745 w 134091"/>
                <a:gd name="connsiteY24" fmla="*/ 22680 h 92076"/>
                <a:gd name="connsiteX25" fmla="*/ 94711 w 134091"/>
                <a:gd name="connsiteY25" fmla="*/ 18957 h 92076"/>
                <a:gd name="connsiteX26" fmla="*/ 83679 w 134091"/>
                <a:gd name="connsiteY26" fmla="*/ 22680 h 92076"/>
                <a:gd name="connsiteX27" fmla="*/ 78756 w 134091"/>
                <a:gd name="connsiteY27" fmla="*/ 34527 h 92076"/>
                <a:gd name="connsiteX28" fmla="*/ 78756 w 134091"/>
                <a:gd name="connsiteY28" fmla="*/ 39266 h 92076"/>
                <a:gd name="connsiteX29" fmla="*/ 78756 w 134091"/>
                <a:gd name="connsiteY29" fmla="*/ 92076 h 92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4091" h="92076">
                  <a:moveTo>
                    <a:pt x="78756" y="92076"/>
                  </a:moveTo>
                  <a:lnTo>
                    <a:pt x="55335" y="92076"/>
                  </a:lnTo>
                  <a:lnTo>
                    <a:pt x="55335" y="39267"/>
                  </a:lnTo>
                  <a:lnTo>
                    <a:pt x="55335" y="34528"/>
                  </a:lnTo>
                  <a:cubicBezTo>
                    <a:pt x="55335" y="29113"/>
                    <a:pt x="53688" y="25167"/>
                    <a:pt x="50412" y="22681"/>
                  </a:cubicBezTo>
                  <a:cubicBezTo>
                    <a:pt x="47127" y="20200"/>
                    <a:pt x="43453" y="18958"/>
                    <a:pt x="39380" y="18958"/>
                  </a:cubicBezTo>
                  <a:cubicBezTo>
                    <a:pt x="35306" y="18958"/>
                    <a:pt x="31682" y="20200"/>
                    <a:pt x="28517" y="22681"/>
                  </a:cubicBezTo>
                  <a:cubicBezTo>
                    <a:pt x="25344" y="25167"/>
                    <a:pt x="23765" y="29113"/>
                    <a:pt x="23765" y="34528"/>
                  </a:cubicBezTo>
                  <a:lnTo>
                    <a:pt x="23765" y="92076"/>
                  </a:lnTo>
                  <a:lnTo>
                    <a:pt x="0" y="92076"/>
                  </a:lnTo>
                  <a:lnTo>
                    <a:pt x="0" y="39267"/>
                  </a:lnTo>
                  <a:cubicBezTo>
                    <a:pt x="0" y="23925"/>
                    <a:pt x="4015" y="13658"/>
                    <a:pt x="12051" y="8464"/>
                  </a:cubicBezTo>
                  <a:cubicBezTo>
                    <a:pt x="20082" y="3274"/>
                    <a:pt x="28965" y="455"/>
                    <a:pt x="38701" y="0"/>
                  </a:cubicBezTo>
                  <a:cubicBezTo>
                    <a:pt x="43903" y="0"/>
                    <a:pt x="48995" y="566"/>
                    <a:pt x="53977" y="1694"/>
                  </a:cubicBezTo>
                  <a:cubicBezTo>
                    <a:pt x="58950" y="2826"/>
                    <a:pt x="63479" y="5079"/>
                    <a:pt x="67553" y="8464"/>
                  </a:cubicBezTo>
                  <a:cubicBezTo>
                    <a:pt x="70948" y="5533"/>
                    <a:pt x="74964" y="3444"/>
                    <a:pt x="79604" y="2200"/>
                  </a:cubicBezTo>
                  <a:cubicBezTo>
                    <a:pt x="84241" y="963"/>
                    <a:pt x="89053" y="228"/>
                    <a:pt x="94033" y="0"/>
                  </a:cubicBezTo>
                  <a:cubicBezTo>
                    <a:pt x="103991" y="0"/>
                    <a:pt x="113155" y="2598"/>
                    <a:pt x="121531" y="7788"/>
                  </a:cubicBezTo>
                  <a:cubicBezTo>
                    <a:pt x="129901" y="12980"/>
                    <a:pt x="134091" y="23475"/>
                    <a:pt x="134091" y="39267"/>
                  </a:cubicBezTo>
                  <a:lnTo>
                    <a:pt x="134091" y="92076"/>
                  </a:lnTo>
                  <a:lnTo>
                    <a:pt x="122209" y="92076"/>
                  </a:lnTo>
                  <a:cubicBezTo>
                    <a:pt x="118815" y="92076"/>
                    <a:pt x="116042" y="91007"/>
                    <a:pt x="113892" y="88859"/>
                  </a:cubicBezTo>
                  <a:cubicBezTo>
                    <a:pt x="111738" y="86717"/>
                    <a:pt x="110668" y="83950"/>
                    <a:pt x="110668" y="80566"/>
                  </a:cubicBezTo>
                  <a:lnTo>
                    <a:pt x="110668" y="34527"/>
                  </a:lnTo>
                  <a:cubicBezTo>
                    <a:pt x="110668" y="29111"/>
                    <a:pt x="109023" y="25166"/>
                    <a:pt x="105745" y="22680"/>
                  </a:cubicBezTo>
                  <a:cubicBezTo>
                    <a:pt x="102463" y="20199"/>
                    <a:pt x="98785" y="18957"/>
                    <a:pt x="94711" y="18957"/>
                  </a:cubicBezTo>
                  <a:cubicBezTo>
                    <a:pt x="90638" y="18957"/>
                    <a:pt x="86956" y="20199"/>
                    <a:pt x="83679" y="22680"/>
                  </a:cubicBezTo>
                  <a:cubicBezTo>
                    <a:pt x="80397" y="25166"/>
                    <a:pt x="78756" y="29111"/>
                    <a:pt x="78756" y="34527"/>
                  </a:cubicBezTo>
                  <a:lnTo>
                    <a:pt x="78756" y="39266"/>
                  </a:lnTo>
                  <a:lnTo>
                    <a:pt x="78756" y="92076"/>
                  </a:lnTo>
                  <a:close/>
                </a:path>
              </a:pathLst>
            </a:custGeom>
            <a:solidFill>
              <a:srgbClr val="414042"/>
            </a:solidFill>
            <a:ln w="1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2500489-4B78-5920-ABDF-D0492BE8A343}"/>
                </a:ext>
              </a:extLst>
            </p:cNvPr>
            <p:cNvSpPr/>
            <p:nvPr/>
          </p:nvSpPr>
          <p:spPr>
            <a:xfrm>
              <a:off x="9288455" y="943608"/>
              <a:ext cx="85209" cy="125250"/>
            </a:xfrm>
            <a:custGeom>
              <a:avLst/>
              <a:gdLst>
                <a:gd name="connsiteX0" fmla="*/ 23085 w 85209"/>
                <a:gd name="connsiteY0" fmla="*/ 113741 h 125250"/>
                <a:gd name="connsiteX1" fmla="*/ 19690 w 85209"/>
                <a:gd name="connsiteY1" fmla="*/ 121865 h 125250"/>
                <a:gd name="connsiteX2" fmla="*/ 11543 w 85209"/>
                <a:gd name="connsiteY2" fmla="*/ 125250 h 125250"/>
                <a:gd name="connsiteX3" fmla="*/ 0 w 85209"/>
                <a:gd name="connsiteY3" fmla="*/ 125250 h 125250"/>
                <a:gd name="connsiteX4" fmla="*/ 0 w 85209"/>
                <a:gd name="connsiteY4" fmla="*/ 40960 h 125250"/>
                <a:gd name="connsiteX5" fmla="*/ 13919 w 85209"/>
                <a:gd name="connsiteY5" fmla="*/ 8632 h 125250"/>
                <a:gd name="connsiteX6" fmla="*/ 44133 w 85209"/>
                <a:gd name="connsiteY6" fmla="*/ 0 h 125250"/>
                <a:gd name="connsiteX7" fmla="*/ 61276 w 85209"/>
                <a:gd name="connsiteY7" fmla="*/ 3217 h 125250"/>
                <a:gd name="connsiteX8" fmla="*/ 75026 w 85209"/>
                <a:gd name="connsiteY8" fmla="*/ 12525 h 125250"/>
                <a:gd name="connsiteX9" fmla="*/ 85209 w 85209"/>
                <a:gd name="connsiteY9" fmla="*/ 46375 h 125250"/>
                <a:gd name="connsiteX10" fmla="*/ 75026 w 85209"/>
                <a:gd name="connsiteY10" fmla="*/ 80905 h 125250"/>
                <a:gd name="connsiteX11" fmla="*/ 48886 w 85209"/>
                <a:gd name="connsiteY11" fmla="*/ 93769 h 125250"/>
                <a:gd name="connsiteX12" fmla="*/ 33948 w 85209"/>
                <a:gd name="connsiteY12" fmla="*/ 90722 h 125250"/>
                <a:gd name="connsiteX13" fmla="*/ 23085 w 85209"/>
                <a:gd name="connsiteY13" fmla="*/ 80227 h 125250"/>
                <a:gd name="connsiteX14" fmla="*/ 23085 w 85209"/>
                <a:gd name="connsiteY14" fmla="*/ 113741 h 125250"/>
                <a:gd name="connsiteX15" fmla="*/ 61785 w 85209"/>
                <a:gd name="connsiteY15" fmla="*/ 47391 h 125250"/>
                <a:gd name="connsiteX16" fmla="*/ 56694 w 85209"/>
                <a:gd name="connsiteY16" fmla="*/ 27082 h 125250"/>
                <a:gd name="connsiteX17" fmla="*/ 42095 w 85209"/>
                <a:gd name="connsiteY17" fmla="*/ 19973 h 125250"/>
                <a:gd name="connsiteX18" fmla="*/ 27837 w 85209"/>
                <a:gd name="connsiteY18" fmla="*/ 27082 h 125250"/>
                <a:gd name="connsiteX19" fmla="*/ 23085 w 85209"/>
                <a:gd name="connsiteY19" fmla="*/ 47391 h 125250"/>
                <a:gd name="connsiteX20" fmla="*/ 28176 w 85209"/>
                <a:gd name="connsiteY20" fmla="*/ 66686 h 125250"/>
                <a:gd name="connsiteX21" fmla="*/ 42775 w 85209"/>
                <a:gd name="connsiteY21" fmla="*/ 73796 h 125250"/>
                <a:gd name="connsiteX22" fmla="*/ 56694 w 85209"/>
                <a:gd name="connsiteY22" fmla="*/ 66686 h 125250"/>
                <a:gd name="connsiteX23" fmla="*/ 61785 w 85209"/>
                <a:gd name="connsiteY23" fmla="*/ 47391 h 12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5209" h="125250">
                  <a:moveTo>
                    <a:pt x="23085" y="113741"/>
                  </a:moveTo>
                  <a:cubicBezTo>
                    <a:pt x="23085" y="116898"/>
                    <a:pt x="21950" y="119607"/>
                    <a:pt x="19690" y="121865"/>
                  </a:cubicBezTo>
                  <a:cubicBezTo>
                    <a:pt x="17427" y="124118"/>
                    <a:pt x="14711" y="125250"/>
                    <a:pt x="11543" y="125250"/>
                  </a:cubicBezTo>
                  <a:lnTo>
                    <a:pt x="0" y="125250"/>
                  </a:lnTo>
                  <a:lnTo>
                    <a:pt x="0" y="40960"/>
                  </a:lnTo>
                  <a:cubicBezTo>
                    <a:pt x="0" y="25167"/>
                    <a:pt x="4637" y="14387"/>
                    <a:pt x="13919" y="8632"/>
                  </a:cubicBezTo>
                  <a:cubicBezTo>
                    <a:pt x="23197" y="2878"/>
                    <a:pt x="33270" y="0"/>
                    <a:pt x="44133" y="0"/>
                  </a:cubicBezTo>
                  <a:cubicBezTo>
                    <a:pt x="49787" y="0"/>
                    <a:pt x="55504" y="1074"/>
                    <a:pt x="61276" y="3217"/>
                  </a:cubicBezTo>
                  <a:cubicBezTo>
                    <a:pt x="67047" y="5364"/>
                    <a:pt x="71630" y="8464"/>
                    <a:pt x="75026" y="12525"/>
                  </a:cubicBezTo>
                  <a:cubicBezTo>
                    <a:pt x="81815" y="21327"/>
                    <a:pt x="85209" y="32615"/>
                    <a:pt x="85209" y="46375"/>
                  </a:cubicBezTo>
                  <a:cubicBezTo>
                    <a:pt x="85209" y="60596"/>
                    <a:pt x="81815" y="72103"/>
                    <a:pt x="75026" y="80905"/>
                  </a:cubicBezTo>
                  <a:cubicBezTo>
                    <a:pt x="68235" y="89485"/>
                    <a:pt x="59519" y="93769"/>
                    <a:pt x="48886" y="93769"/>
                  </a:cubicBezTo>
                  <a:cubicBezTo>
                    <a:pt x="43227" y="93769"/>
                    <a:pt x="38246" y="92752"/>
                    <a:pt x="33948" y="90722"/>
                  </a:cubicBezTo>
                  <a:cubicBezTo>
                    <a:pt x="29419" y="88469"/>
                    <a:pt x="25801" y="84966"/>
                    <a:pt x="23085" y="80227"/>
                  </a:cubicBezTo>
                  <a:lnTo>
                    <a:pt x="23085" y="113741"/>
                  </a:lnTo>
                  <a:close/>
                  <a:moveTo>
                    <a:pt x="61785" y="47391"/>
                  </a:moveTo>
                  <a:cubicBezTo>
                    <a:pt x="61785" y="38589"/>
                    <a:pt x="60088" y="31821"/>
                    <a:pt x="56694" y="27082"/>
                  </a:cubicBezTo>
                  <a:cubicBezTo>
                    <a:pt x="53299" y="22343"/>
                    <a:pt x="48429" y="19973"/>
                    <a:pt x="42095" y="19973"/>
                  </a:cubicBezTo>
                  <a:cubicBezTo>
                    <a:pt x="35984" y="19973"/>
                    <a:pt x="31232" y="22343"/>
                    <a:pt x="27837" y="27082"/>
                  </a:cubicBezTo>
                  <a:cubicBezTo>
                    <a:pt x="24666" y="31371"/>
                    <a:pt x="23085" y="38143"/>
                    <a:pt x="23085" y="47391"/>
                  </a:cubicBezTo>
                  <a:cubicBezTo>
                    <a:pt x="23085" y="55971"/>
                    <a:pt x="24782" y="62402"/>
                    <a:pt x="28176" y="66686"/>
                  </a:cubicBezTo>
                  <a:cubicBezTo>
                    <a:pt x="31573" y="71427"/>
                    <a:pt x="36438" y="73796"/>
                    <a:pt x="42775" y="73796"/>
                  </a:cubicBezTo>
                  <a:cubicBezTo>
                    <a:pt x="48659" y="73796"/>
                    <a:pt x="53299" y="71427"/>
                    <a:pt x="56694" y="66686"/>
                  </a:cubicBezTo>
                  <a:cubicBezTo>
                    <a:pt x="60088" y="61949"/>
                    <a:pt x="61785" y="55517"/>
                    <a:pt x="61785" y="47391"/>
                  </a:cubicBezTo>
                </a:path>
              </a:pathLst>
            </a:custGeom>
            <a:solidFill>
              <a:srgbClr val="414042"/>
            </a:solidFill>
            <a:ln w="1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9906B67-D470-7F86-3F9E-6C39CAE1B627}"/>
                </a:ext>
              </a:extLst>
            </p:cNvPr>
            <p:cNvSpPr/>
            <p:nvPr/>
          </p:nvSpPr>
          <p:spPr>
            <a:xfrm>
              <a:off x="9378756" y="919236"/>
              <a:ext cx="23762" cy="116448"/>
            </a:xfrm>
            <a:custGeom>
              <a:avLst/>
              <a:gdLst>
                <a:gd name="connsiteX0" fmla="*/ 0 w 23762"/>
                <a:gd name="connsiteY0" fmla="*/ 0 h 116448"/>
                <a:gd name="connsiteX1" fmla="*/ 12221 w 23762"/>
                <a:gd name="connsiteY1" fmla="*/ 0 h 116448"/>
                <a:gd name="connsiteX2" fmla="*/ 20368 w 23762"/>
                <a:gd name="connsiteY2" fmla="*/ 3217 h 116448"/>
                <a:gd name="connsiteX3" fmla="*/ 23763 w 23762"/>
                <a:gd name="connsiteY3" fmla="*/ 11171 h 116448"/>
                <a:gd name="connsiteX4" fmla="*/ 23763 w 23762"/>
                <a:gd name="connsiteY4" fmla="*/ 116448 h 116448"/>
                <a:gd name="connsiteX5" fmla="*/ 0 w 23762"/>
                <a:gd name="connsiteY5" fmla="*/ 116448 h 116448"/>
                <a:gd name="connsiteX6" fmla="*/ 0 w 23762"/>
                <a:gd name="connsiteY6" fmla="*/ 0 h 116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762" h="116448">
                  <a:moveTo>
                    <a:pt x="0" y="0"/>
                  </a:moveTo>
                  <a:lnTo>
                    <a:pt x="12221" y="0"/>
                  </a:lnTo>
                  <a:cubicBezTo>
                    <a:pt x="15386" y="0"/>
                    <a:pt x="18102" y="1074"/>
                    <a:pt x="20368" y="3217"/>
                  </a:cubicBezTo>
                  <a:cubicBezTo>
                    <a:pt x="22628" y="5363"/>
                    <a:pt x="23763" y="8014"/>
                    <a:pt x="23763" y="11171"/>
                  </a:cubicBezTo>
                  <a:lnTo>
                    <a:pt x="23763" y="116448"/>
                  </a:lnTo>
                  <a:lnTo>
                    <a:pt x="0" y="1164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4042"/>
            </a:solidFill>
            <a:ln w="1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E331F87E-F2D5-774D-5878-E359C423A70F}"/>
                </a:ext>
              </a:extLst>
            </p:cNvPr>
            <p:cNvSpPr/>
            <p:nvPr/>
          </p:nvSpPr>
          <p:spPr>
            <a:xfrm>
              <a:off x="9404557" y="943608"/>
              <a:ext cx="76378" cy="93768"/>
            </a:xfrm>
            <a:custGeom>
              <a:avLst/>
              <a:gdLst>
                <a:gd name="connsiteX0" fmla="*/ 59747 w 76378"/>
                <a:gd name="connsiteY0" fmla="*/ 88353 h 93768"/>
                <a:gd name="connsiteX1" fmla="*/ 44641 w 76378"/>
                <a:gd name="connsiteY1" fmla="*/ 92922 h 93768"/>
                <a:gd name="connsiteX2" fmla="*/ 30554 w 76378"/>
                <a:gd name="connsiteY2" fmla="*/ 93769 h 93768"/>
                <a:gd name="connsiteX3" fmla="*/ 9166 w 76378"/>
                <a:gd name="connsiteY3" fmla="*/ 87167 h 93768"/>
                <a:gd name="connsiteX4" fmla="*/ 0 w 76378"/>
                <a:gd name="connsiteY4" fmla="*/ 65332 h 93768"/>
                <a:gd name="connsiteX5" fmla="*/ 8317 w 76378"/>
                <a:gd name="connsiteY5" fmla="*/ 45021 h 93768"/>
                <a:gd name="connsiteX6" fmla="*/ 29535 w 76378"/>
                <a:gd name="connsiteY6" fmla="*/ 36897 h 93768"/>
                <a:gd name="connsiteX7" fmla="*/ 33609 w 76378"/>
                <a:gd name="connsiteY7" fmla="*/ 36389 h 93768"/>
                <a:gd name="connsiteX8" fmla="*/ 39040 w 76378"/>
                <a:gd name="connsiteY8" fmla="*/ 35543 h 93768"/>
                <a:gd name="connsiteX9" fmla="*/ 53977 w 76378"/>
                <a:gd name="connsiteY9" fmla="*/ 26742 h 93768"/>
                <a:gd name="connsiteX10" fmla="*/ 48715 w 76378"/>
                <a:gd name="connsiteY10" fmla="*/ 20141 h 93768"/>
                <a:gd name="connsiteX11" fmla="*/ 39040 w 76378"/>
                <a:gd name="connsiteY11" fmla="*/ 18618 h 93768"/>
                <a:gd name="connsiteX12" fmla="*/ 30554 w 76378"/>
                <a:gd name="connsiteY12" fmla="*/ 19973 h 93768"/>
                <a:gd name="connsiteX13" fmla="*/ 25121 w 76378"/>
                <a:gd name="connsiteY13" fmla="*/ 25050 h 93768"/>
                <a:gd name="connsiteX14" fmla="*/ 2377 w 76378"/>
                <a:gd name="connsiteY14" fmla="*/ 25050 h 93768"/>
                <a:gd name="connsiteX15" fmla="*/ 11882 w 76378"/>
                <a:gd name="connsiteY15" fmla="*/ 7786 h 93768"/>
                <a:gd name="connsiteX16" fmla="*/ 38021 w 76378"/>
                <a:gd name="connsiteY16" fmla="*/ 0 h 93768"/>
                <a:gd name="connsiteX17" fmla="*/ 66534 w 76378"/>
                <a:gd name="connsiteY17" fmla="*/ 6432 h 93768"/>
                <a:gd name="connsiteX18" fmla="*/ 76379 w 76378"/>
                <a:gd name="connsiteY18" fmla="*/ 25388 h 93768"/>
                <a:gd name="connsiteX19" fmla="*/ 76379 w 76378"/>
                <a:gd name="connsiteY19" fmla="*/ 56192 h 93768"/>
                <a:gd name="connsiteX20" fmla="*/ 71456 w 76378"/>
                <a:gd name="connsiteY20" fmla="*/ 77349 h 93768"/>
                <a:gd name="connsiteX21" fmla="*/ 59747 w 76378"/>
                <a:gd name="connsiteY21" fmla="*/ 88353 h 93768"/>
                <a:gd name="connsiteX22" fmla="*/ 54316 w 76378"/>
                <a:gd name="connsiteY22" fmla="*/ 46715 h 93768"/>
                <a:gd name="connsiteX23" fmla="*/ 41076 w 76378"/>
                <a:gd name="connsiteY23" fmla="*/ 51116 h 93768"/>
                <a:gd name="connsiteX24" fmla="*/ 33268 w 76378"/>
                <a:gd name="connsiteY24" fmla="*/ 52809 h 93768"/>
                <a:gd name="connsiteX25" fmla="*/ 24443 w 76378"/>
                <a:gd name="connsiteY25" fmla="*/ 57210 h 93768"/>
                <a:gd name="connsiteX26" fmla="*/ 22066 w 76378"/>
                <a:gd name="connsiteY26" fmla="*/ 64657 h 93768"/>
                <a:gd name="connsiteX27" fmla="*/ 25121 w 76378"/>
                <a:gd name="connsiteY27" fmla="*/ 72781 h 93768"/>
                <a:gd name="connsiteX28" fmla="*/ 33948 w 76378"/>
                <a:gd name="connsiteY28" fmla="*/ 75490 h 93768"/>
                <a:gd name="connsiteX29" fmla="*/ 48884 w 76378"/>
                <a:gd name="connsiteY29" fmla="*/ 70073 h 93768"/>
                <a:gd name="connsiteX30" fmla="*/ 54316 w 76378"/>
                <a:gd name="connsiteY30" fmla="*/ 55177 h 93768"/>
                <a:gd name="connsiteX31" fmla="*/ 54316 w 76378"/>
                <a:gd name="connsiteY31" fmla="*/ 46715 h 93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6378" h="93768">
                  <a:moveTo>
                    <a:pt x="59747" y="88353"/>
                  </a:moveTo>
                  <a:cubicBezTo>
                    <a:pt x="54995" y="90839"/>
                    <a:pt x="49952" y="92356"/>
                    <a:pt x="44641" y="92922"/>
                  </a:cubicBezTo>
                  <a:cubicBezTo>
                    <a:pt x="39319" y="93483"/>
                    <a:pt x="34626" y="93769"/>
                    <a:pt x="30554" y="93769"/>
                  </a:cubicBezTo>
                  <a:cubicBezTo>
                    <a:pt x="22405" y="93769"/>
                    <a:pt x="15277" y="91566"/>
                    <a:pt x="9166" y="87167"/>
                  </a:cubicBezTo>
                  <a:cubicBezTo>
                    <a:pt x="3055" y="82766"/>
                    <a:pt x="0" y="75488"/>
                    <a:pt x="0" y="65332"/>
                  </a:cubicBezTo>
                  <a:cubicBezTo>
                    <a:pt x="0" y="55854"/>
                    <a:pt x="2769" y="49084"/>
                    <a:pt x="8317" y="45021"/>
                  </a:cubicBezTo>
                  <a:cubicBezTo>
                    <a:pt x="13859" y="40958"/>
                    <a:pt x="20931" y="38251"/>
                    <a:pt x="29535" y="36897"/>
                  </a:cubicBezTo>
                  <a:cubicBezTo>
                    <a:pt x="30663" y="36897"/>
                    <a:pt x="32021" y="36727"/>
                    <a:pt x="33609" y="36389"/>
                  </a:cubicBezTo>
                  <a:cubicBezTo>
                    <a:pt x="35189" y="36051"/>
                    <a:pt x="37003" y="35772"/>
                    <a:pt x="39040" y="35543"/>
                  </a:cubicBezTo>
                  <a:cubicBezTo>
                    <a:pt x="48995" y="34190"/>
                    <a:pt x="53977" y="31259"/>
                    <a:pt x="53977" y="26742"/>
                  </a:cubicBezTo>
                  <a:cubicBezTo>
                    <a:pt x="53977" y="23358"/>
                    <a:pt x="52220" y="21157"/>
                    <a:pt x="48715" y="20141"/>
                  </a:cubicBezTo>
                  <a:cubicBezTo>
                    <a:pt x="45203" y="19127"/>
                    <a:pt x="41979" y="18618"/>
                    <a:pt x="39040" y="18618"/>
                  </a:cubicBezTo>
                  <a:cubicBezTo>
                    <a:pt x="35868" y="18618"/>
                    <a:pt x="33040" y="19072"/>
                    <a:pt x="30554" y="19973"/>
                  </a:cubicBezTo>
                  <a:cubicBezTo>
                    <a:pt x="28061" y="20877"/>
                    <a:pt x="26249" y="22569"/>
                    <a:pt x="25121" y="25050"/>
                  </a:cubicBezTo>
                  <a:lnTo>
                    <a:pt x="2377" y="25050"/>
                  </a:lnTo>
                  <a:cubicBezTo>
                    <a:pt x="3279" y="18058"/>
                    <a:pt x="6450" y="12302"/>
                    <a:pt x="11882" y="7786"/>
                  </a:cubicBezTo>
                  <a:cubicBezTo>
                    <a:pt x="17993" y="2596"/>
                    <a:pt x="26702" y="0"/>
                    <a:pt x="38021" y="0"/>
                  </a:cubicBezTo>
                  <a:cubicBezTo>
                    <a:pt x="50692" y="0"/>
                    <a:pt x="60197" y="2146"/>
                    <a:pt x="66534" y="6432"/>
                  </a:cubicBezTo>
                  <a:cubicBezTo>
                    <a:pt x="73098" y="10948"/>
                    <a:pt x="76379" y="17264"/>
                    <a:pt x="76379" y="25388"/>
                  </a:cubicBezTo>
                  <a:lnTo>
                    <a:pt x="76379" y="56192"/>
                  </a:lnTo>
                  <a:cubicBezTo>
                    <a:pt x="76379" y="65220"/>
                    <a:pt x="74734" y="72272"/>
                    <a:pt x="71456" y="77349"/>
                  </a:cubicBezTo>
                  <a:cubicBezTo>
                    <a:pt x="68175" y="82428"/>
                    <a:pt x="64271" y="86100"/>
                    <a:pt x="59747" y="88353"/>
                  </a:cubicBezTo>
                  <a:moveTo>
                    <a:pt x="54316" y="46715"/>
                  </a:moveTo>
                  <a:cubicBezTo>
                    <a:pt x="51142" y="48297"/>
                    <a:pt x="46728" y="49762"/>
                    <a:pt x="41076" y="51116"/>
                  </a:cubicBezTo>
                  <a:lnTo>
                    <a:pt x="33268" y="52809"/>
                  </a:lnTo>
                  <a:cubicBezTo>
                    <a:pt x="29195" y="53940"/>
                    <a:pt x="26249" y="55405"/>
                    <a:pt x="24443" y="57210"/>
                  </a:cubicBezTo>
                  <a:cubicBezTo>
                    <a:pt x="22855" y="59696"/>
                    <a:pt x="22066" y="62176"/>
                    <a:pt x="22066" y="64657"/>
                  </a:cubicBezTo>
                  <a:cubicBezTo>
                    <a:pt x="22066" y="68042"/>
                    <a:pt x="23085" y="70751"/>
                    <a:pt x="25121" y="72781"/>
                  </a:cubicBezTo>
                  <a:cubicBezTo>
                    <a:pt x="27157" y="74589"/>
                    <a:pt x="30097" y="75490"/>
                    <a:pt x="33948" y="75490"/>
                  </a:cubicBezTo>
                  <a:cubicBezTo>
                    <a:pt x="40282" y="75490"/>
                    <a:pt x="45261" y="73685"/>
                    <a:pt x="48884" y="70073"/>
                  </a:cubicBezTo>
                  <a:cubicBezTo>
                    <a:pt x="52500" y="66465"/>
                    <a:pt x="54316" y="61498"/>
                    <a:pt x="54316" y="55177"/>
                  </a:cubicBezTo>
                  <a:lnTo>
                    <a:pt x="54316" y="46715"/>
                  </a:lnTo>
                  <a:close/>
                </a:path>
              </a:pathLst>
            </a:custGeom>
            <a:solidFill>
              <a:srgbClr val="414042"/>
            </a:solidFill>
            <a:ln w="1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0BA3766E-956A-4C6C-4B48-EEA9BC255FFF}"/>
                </a:ext>
              </a:extLst>
            </p:cNvPr>
            <p:cNvSpPr/>
            <p:nvPr/>
          </p:nvSpPr>
          <p:spPr>
            <a:xfrm>
              <a:off x="9487047" y="919236"/>
              <a:ext cx="37342" cy="116718"/>
            </a:xfrm>
            <a:custGeom>
              <a:avLst/>
              <a:gdLst>
                <a:gd name="connsiteX0" fmla="*/ 37342 w 37342"/>
                <a:gd name="connsiteY0" fmla="*/ 116448 h 116718"/>
                <a:gd name="connsiteX1" fmla="*/ 13070 w 37342"/>
                <a:gd name="connsiteY1" fmla="*/ 116110 h 116718"/>
                <a:gd name="connsiteX2" fmla="*/ 0 w 37342"/>
                <a:gd name="connsiteY2" fmla="*/ 99522 h 116718"/>
                <a:gd name="connsiteX3" fmla="*/ 0 w 37342"/>
                <a:gd name="connsiteY3" fmla="*/ 0 h 116718"/>
                <a:gd name="connsiteX4" fmla="*/ 12221 w 37342"/>
                <a:gd name="connsiteY4" fmla="*/ 0 h 116718"/>
                <a:gd name="connsiteX5" fmla="*/ 20029 w 37342"/>
                <a:gd name="connsiteY5" fmla="*/ 3385 h 116718"/>
                <a:gd name="connsiteX6" fmla="*/ 23424 w 37342"/>
                <a:gd name="connsiteY6" fmla="*/ 11509 h 116718"/>
                <a:gd name="connsiteX7" fmla="*/ 23424 w 37342"/>
                <a:gd name="connsiteY7" fmla="*/ 26742 h 116718"/>
                <a:gd name="connsiteX8" fmla="*/ 37342 w 37342"/>
                <a:gd name="connsiteY8" fmla="*/ 26742 h 116718"/>
                <a:gd name="connsiteX9" fmla="*/ 37342 w 37342"/>
                <a:gd name="connsiteY9" fmla="*/ 31482 h 116718"/>
                <a:gd name="connsiteX10" fmla="*/ 33948 w 37342"/>
                <a:gd name="connsiteY10" fmla="*/ 39776 h 116718"/>
                <a:gd name="connsiteX11" fmla="*/ 25801 w 37342"/>
                <a:gd name="connsiteY11" fmla="*/ 42992 h 116718"/>
                <a:gd name="connsiteX12" fmla="*/ 23424 w 37342"/>
                <a:gd name="connsiteY12" fmla="*/ 42992 h 116718"/>
                <a:gd name="connsiteX13" fmla="*/ 23424 w 37342"/>
                <a:gd name="connsiteY13" fmla="*/ 93091 h 116718"/>
                <a:gd name="connsiteX14" fmla="*/ 30213 w 37342"/>
                <a:gd name="connsiteY14" fmla="*/ 98846 h 116718"/>
                <a:gd name="connsiteX15" fmla="*/ 37342 w 37342"/>
                <a:gd name="connsiteY15" fmla="*/ 98846 h 116718"/>
                <a:gd name="connsiteX16" fmla="*/ 37342 w 37342"/>
                <a:gd name="connsiteY16" fmla="*/ 116448 h 11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342" h="116718">
                  <a:moveTo>
                    <a:pt x="37342" y="116448"/>
                  </a:moveTo>
                  <a:cubicBezTo>
                    <a:pt x="29874" y="116898"/>
                    <a:pt x="21779" y="116786"/>
                    <a:pt x="13070" y="116110"/>
                  </a:cubicBezTo>
                  <a:cubicBezTo>
                    <a:pt x="4357" y="115434"/>
                    <a:pt x="0" y="109906"/>
                    <a:pt x="0" y="99522"/>
                  </a:cubicBezTo>
                  <a:lnTo>
                    <a:pt x="0" y="0"/>
                  </a:lnTo>
                  <a:lnTo>
                    <a:pt x="12221" y="0"/>
                  </a:lnTo>
                  <a:cubicBezTo>
                    <a:pt x="15161" y="0"/>
                    <a:pt x="17766" y="1132"/>
                    <a:pt x="20029" y="3385"/>
                  </a:cubicBezTo>
                  <a:cubicBezTo>
                    <a:pt x="22289" y="5643"/>
                    <a:pt x="23424" y="8352"/>
                    <a:pt x="23424" y="11509"/>
                  </a:cubicBezTo>
                  <a:lnTo>
                    <a:pt x="23424" y="26742"/>
                  </a:lnTo>
                  <a:lnTo>
                    <a:pt x="37342" y="26742"/>
                  </a:lnTo>
                  <a:lnTo>
                    <a:pt x="37342" y="31482"/>
                  </a:lnTo>
                  <a:cubicBezTo>
                    <a:pt x="37342" y="34866"/>
                    <a:pt x="36208" y="37633"/>
                    <a:pt x="33948" y="39776"/>
                  </a:cubicBezTo>
                  <a:cubicBezTo>
                    <a:pt x="31685" y="41923"/>
                    <a:pt x="28969" y="42992"/>
                    <a:pt x="25801" y="42992"/>
                  </a:cubicBezTo>
                  <a:lnTo>
                    <a:pt x="23424" y="42992"/>
                  </a:lnTo>
                  <a:lnTo>
                    <a:pt x="23424" y="93091"/>
                  </a:lnTo>
                  <a:cubicBezTo>
                    <a:pt x="23424" y="96931"/>
                    <a:pt x="25683" y="98846"/>
                    <a:pt x="30213" y="98846"/>
                  </a:cubicBezTo>
                  <a:lnTo>
                    <a:pt x="37342" y="98846"/>
                  </a:lnTo>
                  <a:lnTo>
                    <a:pt x="37342" y="116448"/>
                  </a:lnTo>
                  <a:close/>
                </a:path>
              </a:pathLst>
            </a:custGeom>
            <a:solidFill>
              <a:srgbClr val="414042"/>
            </a:solidFill>
            <a:ln w="1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6F9C2AA-D328-6BCA-B379-8183BC2538CB}"/>
                </a:ext>
              </a:extLst>
            </p:cNvPr>
            <p:cNvSpPr/>
            <p:nvPr/>
          </p:nvSpPr>
          <p:spPr>
            <a:xfrm>
              <a:off x="9524391" y="943608"/>
              <a:ext cx="83171" cy="93768"/>
            </a:xfrm>
            <a:custGeom>
              <a:avLst/>
              <a:gdLst>
                <a:gd name="connsiteX0" fmla="*/ 64839 w 83171"/>
                <a:gd name="connsiteY0" fmla="*/ 64317 h 93768"/>
                <a:gd name="connsiteX1" fmla="*/ 81813 w 83171"/>
                <a:gd name="connsiteY1" fmla="*/ 64317 h 93768"/>
                <a:gd name="connsiteX2" fmla="*/ 67555 w 83171"/>
                <a:gd name="connsiteY2" fmla="*/ 85983 h 93768"/>
                <a:gd name="connsiteX3" fmla="*/ 41076 w 83171"/>
                <a:gd name="connsiteY3" fmla="*/ 93769 h 93768"/>
                <a:gd name="connsiteX4" fmla="*/ 10863 w 83171"/>
                <a:gd name="connsiteY4" fmla="*/ 81243 h 93768"/>
                <a:gd name="connsiteX5" fmla="*/ 0 w 83171"/>
                <a:gd name="connsiteY5" fmla="*/ 46375 h 93768"/>
                <a:gd name="connsiteX6" fmla="*/ 10524 w 83171"/>
                <a:gd name="connsiteY6" fmla="*/ 12527 h 93768"/>
                <a:gd name="connsiteX7" fmla="*/ 40737 w 83171"/>
                <a:gd name="connsiteY7" fmla="*/ 0 h 93768"/>
                <a:gd name="connsiteX8" fmla="*/ 72308 w 83171"/>
                <a:gd name="connsiteY8" fmla="*/ 12187 h 93768"/>
                <a:gd name="connsiteX9" fmla="*/ 83171 w 83171"/>
                <a:gd name="connsiteY9" fmla="*/ 47053 h 93768"/>
                <a:gd name="connsiteX10" fmla="*/ 83171 w 83171"/>
                <a:gd name="connsiteY10" fmla="*/ 49422 h 93768"/>
                <a:gd name="connsiteX11" fmla="*/ 83171 w 83171"/>
                <a:gd name="connsiteY11" fmla="*/ 50776 h 93768"/>
                <a:gd name="connsiteX12" fmla="*/ 82832 w 83171"/>
                <a:gd name="connsiteY12" fmla="*/ 53147 h 93768"/>
                <a:gd name="connsiteX13" fmla="*/ 24102 w 83171"/>
                <a:gd name="connsiteY13" fmla="*/ 53147 h 93768"/>
                <a:gd name="connsiteX14" fmla="*/ 29194 w 83171"/>
                <a:gd name="connsiteY14" fmla="*/ 68718 h 93768"/>
                <a:gd name="connsiteX15" fmla="*/ 42434 w 83171"/>
                <a:gd name="connsiteY15" fmla="*/ 74136 h 93768"/>
                <a:gd name="connsiteX16" fmla="*/ 52278 w 83171"/>
                <a:gd name="connsiteY16" fmla="*/ 71765 h 93768"/>
                <a:gd name="connsiteX17" fmla="*/ 54146 w 83171"/>
                <a:gd name="connsiteY17" fmla="*/ 70581 h 93768"/>
                <a:gd name="connsiteX18" fmla="*/ 56014 w 83171"/>
                <a:gd name="connsiteY18" fmla="*/ 68718 h 93768"/>
                <a:gd name="connsiteX19" fmla="*/ 58560 w 83171"/>
                <a:gd name="connsiteY19" fmla="*/ 66010 h 93768"/>
                <a:gd name="connsiteX20" fmla="*/ 64839 w 83171"/>
                <a:gd name="connsiteY20" fmla="*/ 64317 h 93768"/>
                <a:gd name="connsiteX21" fmla="*/ 24102 w 83171"/>
                <a:gd name="connsiteY21" fmla="*/ 37913 h 93768"/>
                <a:gd name="connsiteX22" fmla="*/ 58728 w 83171"/>
                <a:gd name="connsiteY22" fmla="*/ 37913 h 93768"/>
                <a:gd name="connsiteX23" fmla="*/ 53976 w 83171"/>
                <a:gd name="connsiteY23" fmla="*/ 24374 h 93768"/>
                <a:gd name="connsiteX24" fmla="*/ 41415 w 83171"/>
                <a:gd name="connsiteY24" fmla="*/ 19635 h 93768"/>
                <a:gd name="connsiteX25" fmla="*/ 29194 w 83171"/>
                <a:gd name="connsiteY25" fmla="*/ 24374 h 93768"/>
                <a:gd name="connsiteX26" fmla="*/ 24102 w 83171"/>
                <a:gd name="connsiteY26" fmla="*/ 37913 h 93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3171" h="93768">
                  <a:moveTo>
                    <a:pt x="64839" y="64317"/>
                  </a:moveTo>
                  <a:lnTo>
                    <a:pt x="81813" y="64317"/>
                  </a:lnTo>
                  <a:cubicBezTo>
                    <a:pt x="79320" y="73796"/>
                    <a:pt x="74567" y="81021"/>
                    <a:pt x="67555" y="85983"/>
                  </a:cubicBezTo>
                  <a:cubicBezTo>
                    <a:pt x="60536" y="91177"/>
                    <a:pt x="51713" y="93769"/>
                    <a:pt x="41076" y="93769"/>
                  </a:cubicBezTo>
                  <a:cubicBezTo>
                    <a:pt x="28176" y="93769"/>
                    <a:pt x="18105" y="89595"/>
                    <a:pt x="10863" y="81243"/>
                  </a:cubicBezTo>
                  <a:cubicBezTo>
                    <a:pt x="3618" y="73119"/>
                    <a:pt x="0" y="61498"/>
                    <a:pt x="0" y="46375"/>
                  </a:cubicBezTo>
                  <a:cubicBezTo>
                    <a:pt x="0" y="31937"/>
                    <a:pt x="3509" y="20651"/>
                    <a:pt x="10524" y="12527"/>
                  </a:cubicBezTo>
                  <a:cubicBezTo>
                    <a:pt x="17766" y="4178"/>
                    <a:pt x="27837" y="0"/>
                    <a:pt x="40737" y="0"/>
                  </a:cubicBezTo>
                  <a:cubicBezTo>
                    <a:pt x="54316" y="0"/>
                    <a:pt x="64841" y="4063"/>
                    <a:pt x="72308" y="12187"/>
                  </a:cubicBezTo>
                  <a:cubicBezTo>
                    <a:pt x="79547" y="20539"/>
                    <a:pt x="83171" y="32160"/>
                    <a:pt x="83171" y="47053"/>
                  </a:cubicBezTo>
                  <a:lnTo>
                    <a:pt x="83171" y="49422"/>
                  </a:lnTo>
                  <a:lnTo>
                    <a:pt x="83171" y="50776"/>
                  </a:lnTo>
                  <a:cubicBezTo>
                    <a:pt x="83171" y="51910"/>
                    <a:pt x="83055" y="52696"/>
                    <a:pt x="82832" y="53147"/>
                  </a:cubicBezTo>
                  <a:lnTo>
                    <a:pt x="24102" y="53147"/>
                  </a:lnTo>
                  <a:cubicBezTo>
                    <a:pt x="24325" y="60144"/>
                    <a:pt x="26022" y="65334"/>
                    <a:pt x="29194" y="68718"/>
                  </a:cubicBezTo>
                  <a:cubicBezTo>
                    <a:pt x="32133" y="72331"/>
                    <a:pt x="36545" y="74136"/>
                    <a:pt x="42434" y="74136"/>
                  </a:cubicBezTo>
                  <a:cubicBezTo>
                    <a:pt x="46282" y="74136"/>
                    <a:pt x="49564" y="73347"/>
                    <a:pt x="52278" y="71765"/>
                  </a:cubicBezTo>
                  <a:cubicBezTo>
                    <a:pt x="52957" y="71543"/>
                    <a:pt x="53577" y="71147"/>
                    <a:pt x="54146" y="70581"/>
                  </a:cubicBezTo>
                  <a:lnTo>
                    <a:pt x="56014" y="68718"/>
                  </a:lnTo>
                  <a:cubicBezTo>
                    <a:pt x="56237" y="68040"/>
                    <a:pt x="57086" y="67142"/>
                    <a:pt x="58560" y="66010"/>
                  </a:cubicBezTo>
                  <a:cubicBezTo>
                    <a:pt x="60027" y="64883"/>
                    <a:pt x="62121" y="64317"/>
                    <a:pt x="64839" y="64317"/>
                  </a:cubicBezTo>
                  <a:moveTo>
                    <a:pt x="24102" y="37913"/>
                  </a:moveTo>
                  <a:lnTo>
                    <a:pt x="58728" y="37913"/>
                  </a:lnTo>
                  <a:cubicBezTo>
                    <a:pt x="58272" y="31821"/>
                    <a:pt x="56692" y="27310"/>
                    <a:pt x="53976" y="24374"/>
                  </a:cubicBezTo>
                  <a:cubicBezTo>
                    <a:pt x="51033" y="21217"/>
                    <a:pt x="46846" y="19635"/>
                    <a:pt x="41415" y="19635"/>
                  </a:cubicBezTo>
                  <a:cubicBezTo>
                    <a:pt x="36436" y="19635"/>
                    <a:pt x="32362" y="21217"/>
                    <a:pt x="29194" y="24374"/>
                  </a:cubicBezTo>
                  <a:cubicBezTo>
                    <a:pt x="26022" y="27538"/>
                    <a:pt x="24324" y="32049"/>
                    <a:pt x="24102" y="37913"/>
                  </a:cubicBezTo>
                </a:path>
              </a:pathLst>
            </a:custGeom>
            <a:solidFill>
              <a:srgbClr val="414042"/>
            </a:solidFill>
            <a:ln w="1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303ECAA4-EDB8-4EB5-C0F2-5E37DAE07BD4}"/>
                </a:ext>
              </a:extLst>
            </p:cNvPr>
            <p:cNvSpPr/>
            <p:nvPr/>
          </p:nvSpPr>
          <p:spPr>
            <a:xfrm>
              <a:off x="9619137" y="919236"/>
              <a:ext cx="81132" cy="116448"/>
            </a:xfrm>
            <a:custGeom>
              <a:avLst/>
              <a:gdLst>
                <a:gd name="connsiteX0" fmla="*/ 0 w 81132"/>
                <a:gd name="connsiteY0" fmla="*/ 116448 h 116448"/>
                <a:gd name="connsiteX1" fmla="*/ 0 w 81132"/>
                <a:gd name="connsiteY1" fmla="*/ 12187 h 116448"/>
                <a:gd name="connsiteX2" fmla="*/ 3565 w 81132"/>
                <a:gd name="connsiteY2" fmla="*/ 3555 h 116448"/>
                <a:gd name="connsiteX3" fmla="*/ 12221 w 81132"/>
                <a:gd name="connsiteY3" fmla="*/ 0 h 116448"/>
                <a:gd name="connsiteX4" fmla="*/ 24104 w 81132"/>
                <a:gd name="connsiteY4" fmla="*/ 0 h 116448"/>
                <a:gd name="connsiteX5" fmla="*/ 24104 w 81132"/>
                <a:gd name="connsiteY5" fmla="*/ 94783 h 116448"/>
                <a:gd name="connsiteX6" fmla="*/ 81133 w 81132"/>
                <a:gd name="connsiteY6" fmla="*/ 94783 h 116448"/>
                <a:gd name="connsiteX7" fmla="*/ 81133 w 81132"/>
                <a:gd name="connsiteY7" fmla="*/ 116448 h 116448"/>
                <a:gd name="connsiteX8" fmla="*/ 0 w 81132"/>
                <a:gd name="connsiteY8" fmla="*/ 116448 h 116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132" h="116448">
                  <a:moveTo>
                    <a:pt x="0" y="116448"/>
                  </a:moveTo>
                  <a:lnTo>
                    <a:pt x="0" y="12187"/>
                  </a:lnTo>
                  <a:cubicBezTo>
                    <a:pt x="0" y="8800"/>
                    <a:pt x="1188" y="5923"/>
                    <a:pt x="3565" y="3555"/>
                  </a:cubicBezTo>
                  <a:cubicBezTo>
                    <a:pt x="5942" y="1184"/>
                    <a:pt x="8827" y="0"/>
                    <a:pt x="12221" y="0"/>
                  </a:cubicBezTo>
                  <a:lnTo>
                    <a:pt x="24104" y="0"/>
                  </a:lnTo>
                  <a:lnTo>
                    <a:pt x="24104" y="94783"/>
                  </a:lnTo>
                  <a:lnTo>
                    <a:pt x="81133" y="94783"/>
                  </a:lnTo>
                  <a:lnTo>
                    <a:pt x="81133" y="116448"/>
                  </a:lnTo>
                  <a:lnTo>
                    <a:pt x="0" y="116448"/>
                  </a:lnTo>
                  <a:close/>
                </a:path>
              </a:pathLst>
            </a:custGeom>
            <a:solidFill>
              <a:srgbClr val="DC2027"/>
            </a:solidFill>
            <a:ln w="1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E07A1D6-E1ED-CBF4-78B7-C456E6804132}"/>
                </a:ext>
              </a:extLst>
            </p:cNvPr>
            <p:cNvSpPr/>
            <p:nvPr/>
          </p:nvSpPr>
          <p:spPr>
            <a:xfrm>
              <a:off x="9704004" y="919236"/>
              <a:ext cx="111686" cy="116448"/>
            </a:xfrm>
            <a:custGeom>
              <a:avLst/>
              <a:gdLst>
                <a:gd name="connsiteX0" fmla="*/ 50240 w 111686"/>
                <a:gd name="connsiteY0" fmla="*/ 0 h 116448"/>
                <a:gd name="connsiteX1" fmla="*/ 69252 w 111686"/>
                <a:gd name="connsiteY1" fmla="*/ 0 h 116448"/>
                <a:gd name="connsiteX2" fmla="*/ 111687 w 111686"/>
                <a:gd name="connsiteY2" fmla="*/ 116448 h 116448"/>
                <a:gd name="connsiteX3" fmla="*/ 86226 w 111686"/>
                <a:gd name="connsiteY3" fmla="*/ 116448 h 116448"/>
                <a:gd name="connsiteX4" fmla="*/ 78419 w 111686"/>
                <a:gd name="connsiteY4" fmla="*/ 92413 h 116448"/>
                <a:gd name="connsiteX5" fmla="*/ 32929 w 111686"/>
                <a:gd name="connsiteY5" fmla="*/ 92413 h 116448"/>
                <a:gd name="connsiteX6" fmla="*/ 25460 w 111686"/>
                <a:gd name="connsiteY6" fmla="*/ 116448 h 116448"/>
                <a:gd name="connsiteX7" fmla="*/ 0 w 111686"/>
                <a:gd name="connsiteY7" fmla="*/ 116448 h 116448"/>
                <a:gd name="connsiteX8" fmla="*/ 38701 w 111686"/>
                <a:gd name="connsiteY8" fmla="*/ 7786 h 116448"/>
                <a:gd name="connsiteX9" fmla="*/ 50240 w 111686"/>
                <a:gd name="connsiteY9" fmla="*/ 0 h 116448"/>
                <a:gd name="connsiteX10" fmla="*/ 55673 w 111686"/>
                <a:gd name="connsiteY10" fmla="*/ 23358 h 116448"/>
                <a:gd name="connsiteX11" fmla="*/ 39377 w 111686"/>
                <a:gd name="connsiteY11" fmla="*/ 72780 h 116448"/>
                <a:gd name="connsiteX12" fmla="*/ 71969 w 111686"/>
                <a:gd name="connsiteY12" fmla="*/ 72780 h 116448"/>
                <a:gd name="connsiteX13" fmla="*/ 55673 w 111686"/>
                <a:gd name="connsiteY13" fmla="*/ 23358 h 116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1686" h="116448">
                  <a:moveTo>
                    <a:pt x="50240" y="0"/>
                  </a:moveTo>
                  <a:lnTo>
                    <a:pt x="69252" y="0"/>
                  </a:lnTo>
                  <a:lnTo>
                    <a:pt x="111687" y="116448"/>
                  </a:lnTo>
                  <a:lnTo>
                    <a:pt x="86226" y="116448"/>
                  </a:lnTo>
                  <a:lnTo>
                    <a:pt x="78419" y="92413"/>
                  </a:lnTo>
                  <a:lnTo>
                    <a:pt x="32929" y="92413"/>
                  </a:lnTo>
                  <a:lnTo>
                    <a:pt x="25460" y="116448"/>
                  </a:lnTo>
                  <a:lnTo>
                    <a:pt x="0" y="116448"/>
                  </a:lnTo>
                  <a:lnTo>
                    <a:pt x="38701" y="7786"/>
                  </a:lnTo>
                  <a:cubicBezTo>
                    <a:pt x="40737" y="2596"/>
                    <a:pt x="44583" y="0"/>
                    <a:pt x="50240" y="0"/>
                  </a:cubicBezTo>
                  <a:moveTo>
                    <a:pt x="55673" y="23358"/>
                  </a:moveTo>
                  <a:lnTo>
                    <a:pt x="39377" y="72780"/>
                  </a:lnTo>
                  <a:lnTo>
                    <a:pt x="71969" y="72780"/>
                  </a:lnTo>
                  <a:lnTo>
                    <a:pt x="55673" y="23358"/>
                  </a:lnTo>
                  <a:close/>
                </a:path>
              </a:pathLst>
            </a:custGeom>
            <a:solidFill>
              <a:srgbClr val="DC2027"/>
            </a:solidFill>
            <a:ln w="1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0D4AFEF-420D-D491-722B-305CFC96441C}"/>
                </a:ext>
              </a:extLst>
            </p:cNvPr>
            <p:cNvSpPr/>
            <p:nvPr/>
          </p:nvSpPr>
          <p:spPr>
            <a:xfrm>
              <a:off x="9821123" y="919236"/>
              <a:ext cx="95731" cy="116448"/>
            </a:xfrm>
            <a:custGeom>
              <a:avLst/>
              <a:gdLst>
                <a:gd name="connsiteX0" fmla="*/ 0 w 95731"/>
                <a:gd name="connsiteY0" fmla="*/ 116448 h 116448"/>
                <a:gd name="connsiteX1" fmla="*/ 0 w 95731"/>
                <a:gd name="connsiteY1" fmla="*/ 12187 h 116448"/>
                <a:gd name="connsiteX2" fmla="*/ 3565 w 95731"/>
                <a:gd name="connsiteY2" fmla="*/ 3555 h 116448"/>
                <a:gd name="connsiteX3" fmla="*/ 12221 w 95731"/>
                <a:gd name="connsiteY3" fmla="*/ 0 h 116448"/>
                <a:gd name="connsiteX4" fmla="*/ 54996 w 95731"/>
                <a:gd name="connsiteY4" fmla="*/ 0 h 116448"/>
                <a:gd name="connsiteX5" fmla="*/ 82491 w 95731"/>
                <a:gd name="connsiteY5" fmla="*/ 7448 h 116448"/>
                <a:gd name="connsiteX6" fmla="*/ 91996 w 95731"/>
                <a:gd name="connsiteY6" fmla="*/ 29451 h 116448"/>
                <a:gd name="connsiteX7" fmla="*/ 88263 w 95731"/>
                <a:gd name="connsiteY7" fmla="*/ 44346 h 116448"/>
                <a:gd name="connsiteX8" fmla="*/ 77739 w 95731"/>
                <a:gd name="connsiteY8" fmla="*/ 53487 h 116448"/>
                <a:gd name="connsiteX9" fmla="*/ 91318 w 95731"/>
                <a:gd name="connsiteY9" fmla="*/ 63979 h 116448"/>
                <a:gd name="connsiteX10" fmla="*/ 95731 w 95731"/>
                <a:gd name="connsiteY10" fmla="*/ 80904 h 116448"/>
                <a:gd name="connsiteX11" fmla="*/ 84868 w 95731"/>
                <a:gd name="connsiteY11" fmla="*/ 107308 h 116448"/>
                <a:gd name="connsiteX12" fmla="*/ 53301 w 95731"/>
                <a:gd name="connsiteY12" fmla="*/ 116448 h 116448"/>
                <a:gd name="connsiteX13" fmla="*/ 0 w 95731"/>
                <a:gd name="connsiteY13" fmla="*/ 116448 h 116448"/>
                <a:gd name="connsiteX14" fmla="*/ 23085 w 95731"/>
                <a:gd name="connsiteY14" fmla="*/ 45023 h 116448"/>
                <a:gd name="connsiteX15" fmla="*/ 50583 w 95731"/>
                <a:gd name="connsiteY15" fmla="*/ 45023 h 116448"/>
                <a:gd name="connsiteX16" fmla="*/ 63479 w 95731"/>
                <a:gd name="connsiteY16" fmla="*/ 41976 h 116448"/>
                <a:gd name="connsiteX17" fmla="*/ 67553 w 95731"/>
                <a:gd name="connsiteY17" fmla="*/ 32498 h 116448"/>
                <a:gd name="connsiteX18" fmla="*/ 63479 w 95731"/>
                <a:gd name="connsiteY18" fmla="*/ 23019 h 116448"/>
                <a:gd name="connsiteX19" fmla="*/ 50242 w 95731"/>
                <a:gd name="connsiteY19" fmla="*/ 20311 h 116448"/>
                <a:gd name="connsiteX20" fmla="*/ 23083 w 95731"/>
                <a:gd name="connsiteY20" fmla="*/ 20311 h 116448"/>
                <a:gd name="connsiteX21" fmla="*/ 23083 w 95731"/>
                <a:gd name="connsiteY21" fmla="*/ 45023 h 116448"/>
                <a:gd name="connsiteX22" fmla="*/ 23085 w 95731"/>
                <a:gd name="connsiteY22" fmla="*/ 95461 h 116448"/>
                <a:gd name="connsiteX23" fmla="*/ 51600 w 95731"/>
                <a:gd name="connsiteY23" fmla="*/ 95461 h 116448"/>
                <a:gd name="connsiteX24" fmla="*/ 66194 w 95731"/>
                <a:gd name="connsiteY24" fmla="*/ 91738 h 116448"/>
                <a:gd name="connsiteX25" fmla="*/ 70946 w 95731"/>
                <a:gd name="connsiteY25" fmla="*/ 80229 h 116448"/>
                <a:gd name="connsiteX26" fmla="*/ 66194 w 95731"/>
                <a:gd name="connsiteY26" fmla="*/ 68380 h 116448"/>
                <a:gd name="connsiteX27" fmla="*/ 51259 w 95731"/>
                <a:gd name="connsiteY27" fmla="*/ 64995 h 116448"/>
                <a:gd name="connsiteX28" fmla="*/ 23083 w 95731"/>
                <a:gd name="connsiteY28" fmla="*/ 64995 h 116448"/>
                <a:gd name="connsiteX29" fmla="*/ 23083 w 95731"/>
                <a:gd name="connsiteY29" fmla="*/ 95461 h 116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5731" h="116448">
                  <a:moveTo>
                    <a:pt x="0" y="116448"/>
                  </a:moveTo>
                  <a:lnTo>
                    <a:pt x="0" y="12187"/>
                  </a:lnTo>
                  <a:cubicBezTo>
                    <a:pt x="0" y="8802"/>
                    <a:pt x="1188" y="5925"/>
                    <a:pt x="3565" y="3555"/>
                  </a:cubicBezTo>
                  <a:cubicBezTo>
                    <a:pt x="5942" y="1186"/>
                    <a:pt x="8827" y="0"/>
                    <a:pt x="12221" y="0"/>
                  </a:cubicBezTo>
                  <a:lnTo>
                    <a:pt x="54996" y="0"/>
                  </a:lnTo>
                  <a:cubicBezTo>
                    <a:pt x="66988" y="0"/>
                    <a:pt x="76154" y="2486"/>
                    <a:pt x="82491" y="7448"/>
                  </a:cubicBezTo>
                  <a:cubicBezTo>
                    <a:pt x="88825" y="12865"/>
                    <a:pt x="91996" y="20200"/>
                    <a:pt x="91996" y="29451"/>
                  </a:cubicBezTo>
                  <a:cubicBezTo>
                    <a:pt x="91996" y="35322"/>
                    <a:pt x="90752" y="40284"/>
                    <a:pt x="88263" y="44346"/>
                  </a:cubicBezTo>
                  <a:cubicBezTo>
                    <a:pt x="85770" y="48187"/>
                    <a:pt x="82264" y="51233"/>
                    <a:pt x="77739" y="53487"/>
                  </a:cubicBezTo>
                  <a:cubicBezTo>
                    <a:pt x="83623" y="55973"/>
                    <a:pt x="88145" y="59468"/>
                    <a:pt x="91318" y="63979"/>
                  </a:cubicBezTo>
                  <a:cubicBezTo>
                    <a:pt x="94257" y="68268"/>
                    <a:pt x="95731" y="73911"/>
                    <a:pt x="95731" y="80904"/>
                  </a:cubicBezTo>
                  <a:cubicBezTo>
                    <a:pt x="95731" y="92192"/>
                    <a:pt x="92110" y="100992"/>
                    <a:pt x="84868" y="107308"/>
                  </a:cubicBezTo>
                  <a:cubicBezTo>
                    <a:pt x="77399" y="113401"/>
                    <a:pt x="66875" y="116448"/>
                    <a:pt x="53301" y="116448"/>
                  </a:cubicBezTo>
                  <a:lnTo>
                    <a:pt x="0" y="116448"/>
                  </a:lnTo>
                  <a:close/>
                  <a:moveTo>
                    <a:pt x="23085" y="45023"/>
                  </a:moveTo>
                  <a:lnTo>
                    <a:pt x="50583" y="45023"/>
                  </a:lnTo>
                  <a:cubicBezTo>
                    <a:pt x="56463" y="45023"/>
                    <a:pt x="60765" y="44008"/>
                    <a:pt x="63479" y="41976"/>
                  </a:cubicBezTo>
                  <a:cubicBezTo>
                    <a:pt x="66195" y="39945"/>
                    <a:pt x="67553" y="36788"/>
                    <a:pt x="67553" y="32498"/>
                  </a:cubicBezTo>
                  <a:cubicBezTo>
                    <a:pt x="67553" y="28214"/>
                    <a:pt x="66195" y="25050"/>
                    <a:pt x="63479" y="23019"/>
                  </a:cubicBezTo>
                  <a:cubicBezTo>
                    <a:pt x="61216" y="21217"/>
                    <a:pt x="56803" y="20311"/>
                    <a:pt x="50242" y="20311"/>
                  </a:cubicBezTo>
                  <a:lnTo>
                    <a:pt x="23083" y="20311"/>
                  </a:lnTo>
                  <a:lnTo>
                    <a:pt x="23083" y="45023"/>
                  </a:lnTo>
                  <a:close/>
                  <a:moveTo>
                    <a:pt x="23085" y="95461"/>
                  </a:moveTo>
                  <a:lnTo>
                    <a:pt x="51600" y="95461"/>
                  </a:lnTo>
                  <a:cubicBezTo>
                    <a:pt x="57931" y="95461"/>
                    <a:pt x="62799" y="94222"/>
                    <a:pt x="66194" y="91738"/>
                  </a:cubicBezTo>
                  <a:cubicBezTo>
                    <a:pt x="69361" y="89485"/>
                    <a:pt x="70946" y="85644"/>
                    <a:pt x="70946" y="80229"/>
                  </a:cubicBezTo>
                  <a:cubicBezTo>
                    <a:pt x="70946" y="74814"/>
                    <a:pt x="69361" y="70868"/>
                    <a:pt x="66194" y="68380"/>
                  </a:cubicBezTo>
                  <a:cubicBezTo>
                    <a:pt x="63251" y="66129"/>
                    <a:pt x="58270" y="64995"/>
                    <a:pt x="51259" y="64995"/>
                  </a:cubicBezTo>
                  <a:lnTo>
                    <a:pt x="23083" y="64995"/>
                  </a:lnTo>
                  <a:lnTo>
                    <a:pt x="23083" y="95461"/>
                  </a:lnTo>
                  <a:close/>
                </a:path>
              </a:pathLst>
            </a:custGeom>
            <a:solidFill>
              <a:srgbClr val="DC2027"/>
            </a:solidFill>
            <a:ln w="1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F0ECEB7-3F9C-E35B-709F-74620F3302ED}"/>
                </a:ext>
              </a:extLst>
            </p:cNvPr>
            <p:cNvSpPr/>
            <p:nvPr/>
          </p:nvSpPr>
          <p:spPr>
            <a:xfrm>
              <a:off x="9732506" y="972870"/>
              <a:ext cx="52355" cy="25116"/>
            </a:xfrm>
            <a:custGeom>
              <a:avLst/>
              <a:gdLst>
                <a:gd name="connsiteX0" fmla="*/ 10660 w 52355"/>
                <a:gd name="connsiteY0" fmla="*/ 0 h 25116"/>
                <a:gd name="connsiteX1" fmla="*/ 2087 w 52355"/>
                <a:gd name="connsiteY1" fmla="*/ 12763 h 25116"/>
                <a:gd name="connsiteX2" fmla="*/ 8868 w 52355"/>
                <a:gd name="connsiteY2" fmla="*/ 25016 h 25116"/>
                <a:gd name="connsiteX3" fmla="*/ 41890 w 52355"/>
                <a:gd name="connsiteY3" fmla="*/ 25016 h 25116"/>
                <a:gd name="connsiteX4" fmla="*/ 50085 w 52355"/>
                <a:gd name="connsiteY4" fmla="*/ 13529 h 25116"/>
                <a:gd name="connsiteX5" fmla="*/ 41251 w 52355"/>
                <a:gd name="connsiteY5" fmla="*/ 124 h 25116"/>
                <a:gd name="connsiteX6" fmla="*/ 10660 w 52355"/>
                <a:gd name="connsiteY6" fmla="*/ 0 h 2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355" h="25116">
                  <a:moveTo>
                    <a:pt x="10660" y="0"/>
                  </a:moveTo>
                  <a:lnTo>
                    <a:pt x="2087" y="12763"/>
                  </a:lnTo>
                  <a:cubicBezTo>
                    <a:pt x="-1564" y="18350"/>
                    <a:pt x="-1080" y="25825"/>
                    <a:pt x="8868" y="25016"/>
                  </a:cubicBezTo>
                  <a:cubicBezTo>
                    <a:pt x="10914" y="24846"/>
                    <a:pt x="41890" y="25016"/>
                    <a:pt x="41890" y="25016"/>
                  </a:cubicBezTo>
                  <a:cubicBezTo>
                    <a:pt x="54877" y="26126"/>
                    <a:pt x="53354" y="17743"/>
                    <a:pt x="50085" y="13529"/>
                  </a:cubicBezTo>
                  <a:lnTo>
                    <a:pt x="41251" y="124"/>
                  </a:lnTo>
                  <a:lnTo>
                    <a:pt x="10660" y="0"/>
                  </a:lnTo>
                  <a:close/>
                </a:path>
              </a:pathLst>
            </a:custGeom>
            <a:solidFill>
              <a:srgbClr val="56BDAC"/>
            </a:solidFill>
            <a:ln w="1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7C97A6A-45EC-9245-5815-048576F21937}"/>
                </a:ext>
              </a:extLst>
            </p:cNvPr>
            <p:cNvSpPr/>
            <p:nvPr/>
          </p:nvSpPr>
          <p:spPr>
            <a:xfrm>
              <a:off x="9731599" y="936485"/>
              <a:ext cx="54193" cy="62327"/>
            </a:xfrm>
            <a:custGeom>
              <a:avLst/>
              <a:gdLst>
                <a:gd name="connsiteX0" fmla="*/ 15947 w 54193"/>
                <a:gd name="connsiteY0" fmla="*/ 9 h 62327"/>
                <a:gd name="connsiteX1" fmla="*/ 18975 w 54193"/>
                <a:gd name="connsiteY1" fmla="*/ 10238 h 62327"/>
                <a:gd name="connsiteX2" fmla="*/ 19094 w 54193"/>
                <a:gd name="connsiteY2" fmla="*/ 23417 h 62327"/>
                <a:gd name="connsiteX3" fmla="*/ 1941 w 54193"/>
                <a:gd name="connsiteY3" fmla="*/ 49038 h 62327"/>
                <a:gd name="connsiteX4" fmla="*/ 7410 w 54193"/>
                <a:gd name="connsiteY4" fmla="*/ 62292 h 62327"/>
                <a:gd name="connsiteX5" fmla="*/ 46777 w 54193"/>
                <a:gd name="connsiteY5" fmla="*/ 62328 h 62327"/>
                <a:gd name="connsiteX6" fmla="*/ 51120 w 54193"/>
                <a:gd name="connsiteY6" fmla="*/ 48331 h 62327"/>
                <a:gd name="connsiteX7" fmla="*/ 34852 w 54193"/>
                <a:gd name="connsiteY7" fmla="*/ 23478 h 62327"/>
                <a:gd name="connsiteX8" fmla="*/ 34545 w 54193"/>
                <a:gd name="connsiteY8" fmla="*/ 10277 h 62327"/>
                <a:gd name="connsiteX9" fmla="*/ 37384 w 54193"/>
                <a:gd name="connsiteY9" fmla="*/ 0 h 62327"/>
                <a:gd name="connsiteX10" fmla="*/ 15947 w 54193"/>
                <a:gd name="connsiteY10" fmla="*/ 9 h 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193" h="62327">
                  <a:moveTo>
                    <a:pt x="15947" y="9"/>
                  </a:moveTo>
                  <a:cubicBezTo>
                    <a:pt x="19464" y="3458"/>
                    <a:pt x="18936" y="6063"/>
                    <a:pt x="18975" y="10238"/>
                  </a:cubicBezTo>
                  <a:lnTo>
                    <a:pt x="19094" y="23417"/>
                  </a:lnTo>
                  <a:lnTo>
                    <a:pt x="1941" y="49038"/>
                  </a:lnTo>
                  <a:cubicBezTo>
                    <a:pt x="-2206" y="55935"/>
                    <a:pt x="604" y="62690"/>
                    <a:pt x="7410" y="62292"/>
                  </a:cubicBezTo>
                  <a:lnTo>
                    <a:pt x="46777" y="62328"/>
                  </a:lnTo>
                  <a:cubicBezTo>
                    <a:pt x="54138" y="62299"/>
                    <a:pt x="56824" y="55495"/>
                    <a:pt x="51120" y="48331"/>
                  </a:cubicBezTo>
                  <a:lnTo>
                    <a:pt x="34852" y="23478"/>
                  </a:lnTo>
                  <a:lnTo>
                    <a:pt x="34545" y="10277"/>
                  </a:lnTo>
                  <a:cubicBezTo>
                    <a:pt x="34506" y="6107"/>
                    <a:pt x="33930" y="3512"/>
                    <a:pt x="37384" y="0"/>
                  </a:cubicBezTo>
                  <a:lnTo>
                    <a:pt x="15947" y="9"/>
                  </a:lnTo>
                  <a:close/>
                </a:path>
              </a:pathLst>
            </a:custGeom>
            <a:solidFill>
              <a:srgbClr val="56BDAC"/>
            </a:solidFill>
            <a:ln w="1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DFEE43AC-DD7F-D1B8-272E-CBDF310028FA}"/>
                </a:ext>
              </a:extLst>
            </p:cNvPr>
            <p:cNvSpPr/>
            <p:nvPr/>
          </p:nvSpPr>
          <p:spPr>
            <a:xfrm>
              <a:off x="9731600" y="936485"/>
              <a:ext cx="54321" cy="62327"/>
            </a:xfrm>
            <a:custGeom>
              <a:avLst/>
              <a:gdLst>
                <a:gd name="connsiteX0" fmla="*/ 15983 w 54321"/>
                <a:gd name="connsiteY0" fmla="*/ 9 h 62327"/>
                <a:gd name="connsiteX1" fmla="*/ 19018 w 54321"/>
                <a:gd name="connsiteY1" fmla="*/ 10238 h 62327"/>
                <a:gd name="connsiteX2" fmla="*/ 19141 w 54321"/>
                <a:gd name="connsiteY2" fmla="*/ 23417 h 62327"/>
                <a:gd name="connsiteX3" fmla="*/ 1950 w 54321"/>
                <a:gd name="connsiteY3" fmla="*/ 49038 h 62327"/>
                <a:gd name="connsiteX4" fmla="*/ 7425 w 54321"/>
                <a:gd name="connsiteY4" fmla="*/ 62292 h 62327"/>
                <a:gd name="connsiteX5" fmla="*/ 46888 w 54321"/>
                <a:gd name="connsiteY5" fmla="*/ 62328 h 62327"/>
                <a:gd name="connsiteX6" fmla="*/ 51241 w 54321"/>
                <a:gd name="connsiteY6" fmla="*/ 48331 h 62327"/>
                <a:gd name="connsiteX7" fmla="*/ 34930 w 54321"/>
                <a:gd name="connsiteY7" fmla="*/ 23478 h 62327"/>
                <a:gd name="connsiteX8" fmla="*/ 34627 w 54321"/>
                <a:gd name="connsiteY8" fmla="*/ 10277 h 62327"/>
                <a:gd name="connsiteX9" fmla="*/ 37469 w 54321"/>
                <a:gd name="connsiteY9" fmla="*/ 0 h 62327"/>
                <a:gd name="connsiteX10" fmla="*/ 15983 w 54321"/>
                <a:gd name="connsiteY10" fmla="*/ 9 h 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321" h="62327">
                  <a:moveTo>
                    <a:pt x="15983" y="9"/>
                  </a:moveTo>
                  <a:cubicBezTo>
                    <a:pt x="19514" y="3458"/>
                    <a:pt x="18985" y="6063"/>
                    <a:pt x="19018" y="10238"/>
                  </a:cubicBezTo>
                  <a:lnTo>
                    <a:pt x="19141" y="23417"/>
                  </a:lnTo>
                  <a:lnTo>
                    <a:pt x="1950" y="49038"/>
                  </a:lnTo>
                  <a:cubicBezTo>
                    <a:pt x="-2213" y="55935"/>
                    <a:pt x="602" y="62690"/>
                    <a:pt x="7425" y="62292"/>
                  </a:cubicBezTo>
                  <a:lnTo>
                    <a:pt x="46888" y="62328"/>
                  </a:lnTo>
                  <a:cubicBezTo>
                    <a:pt x="54263" y="62299"/>
                    <a:pt x="56958" y="55495"/>
                    <a:pt x="51241" y="48331"/>
                  </a:cubicBezTo>
                  <a:lnTo>
                    <a:pt x="34930" y="23478"/>
                  </a:lnTo>
                  <a:lnTo>
                    <a:pt x="34627" y="10277"/>
                  </a:lnTo>
                  <a:cubicBezTo>
                    <a:pt x="34588" y="6107"/>
                    <a:pt x="34005" y="3512"/>
                    <a:pt x="37469" y="0"/>
                  </a:cubicBezTo>
                  <a:lnTo>
                    <a:pt x="15983" y="9"/>
                  </a:lnTo>
                  <a:close/>
                </a:path>
              </a:pathLst>
            </a:custGeom>
            <a:solidFill>
              <a:srgbClr val="FFFFFF"/>
            </a:solidFill>
            <a:ln w="1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85CF042-A168-D1BD-1624-ABFA0CA4EDDB}"/>
                </a:ext>
              </a:extLst>
            </p:cNvPr>
            <p:cNvSpPr/>
            <p:nvPr/>
          </p:nvSpPr>
          <p:spPr>
            <a:xfrm>
              <a:off x="9735350" y="970388"/>
              <a:ext cx="46823" cy="25101"/>
            </a:xfrm>
            <a:custGeom>
              <a:avLst/>
              <a:gdLst>
                <a:gd name="connsiteX0" fmla="*/ 11864 w 46823"/>
                <a:gd name="connsiteY0" fmla="*/ 240 h 25101"/>
                <a:gd name="connsiteX1" fmla="*/ 784 w 46823"/>
                <a:gd name="connsiteY1" fmla="*/ 18563 h 25101"/>
                <a:gd name="connsiteX2" fmla="*/ 152 w 46823"/>
                <a:gd name="connsiteY2" fmla="*/ 22432 h 25101"/>
                <a:gd name="connsiteX3" fmla="*/ 6176 w 46823"/>
                <a:gd name="connsiteY3" fmla="*/ 25101 h 25101"/>
                <a:gd name="connsiteX4" fmla="*/ 42652 w 46823"/>
                <a:gd name="connsiteY4" fmla="*/ 25101 h 25101"/>
                <a:gd name="connsiteX5" fmla="*/ 46636 w 46823"/>
                <a:gd name="connsiteY5" fmla="*/ 22568 h 25101"/>
                <a:gd name="connsiteX6" fmla="*/ 44258 w 46823"/>
                <a:gd name="connsiteY6" fmla="*/ 15523 h 25101"/>
                <a:gd name="connsiteX7" fmla="*/ 35625 w 46823"/>
                <a:gd name="connsiteY7" fmla="*/ 1577 h 25101"/>
                <a:gd name="connsiteX8" fmla="*/ 30203 w 46823"/>
                <a:gd name="connsiteY8" fmla="*/ 3113 h 25101"/>
                <a:gd name="connsiteX9" fmla="*/ 21071 w 46823"/>
                <a:gd name="connsiteY9" fmla="*/ 2945 h 25101"/>
                <a:gd name="connsiteX10" fmla="*/ 11864 w 46823"/>
                <a:gd name="connsiteY10" fmla="*/ 240 h 25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823" h="25101">
                  <a:moveTo>
                    <a:pt x="11864" y="240"/>
                  </a:moveTo>
                  <a:lnTo>
                    <a:pt x="784" y="18563"/>
                  </a:lnTo>
                  <a:cubicBezTo>
                    <a:pt x="784" y="18563"/>
                    <a:pt x="-414" y="20801"/>
                    <a:pt x="152" y="22432"/>
                  </a:cubicBezTo>
                  <a:cubicBezTo>
                    <a:pt x="721" y="24065"/>
                    <a:pt x="1087" y="25101"/>
                    <a:pt x="6176" y="25101"/>
                  </a:cubicBezTo>
                  <a:lnTo>
                    <a:pt x="42652" y="25101"/>
                  </a:lnTo>
                  <a:cubicBezTo>
                    <a:pt x="42652" y="25101"/>
                    <a:pt x="45997" y="25202"/>
                    <a:pt x="46636" y="22568"/>
                  </a:cubicBezTo>
                  <a:cubicBezTo>
                    <a:pt x="47265" y="19931"/>
                    <a:pt x="46267" y="18663"/>
                    <a:pt x="44258" y="15523"/>
                  </a:cubicBezTo>
                  <a:cubicBezTo>
                    <a:pt x="42247" y="12384"/>
                    <a:pt x="35625" y="1577"/>
                    <a:pt x="35625" y="1577"/>
                  </a:cubicBezTo>
                  <a:cubicBezTo>
                    <a:pt x="35625" y="1577"/>
                    <a:pt x="32849" y="3142"/>
                    <a:pt x="30203" y="3113"/>
                  </a:cubicBezTo>
                  <a:cubicBezTo>
                    <a:pt x="27560" y="3081"/>
                    <a:pt x="23443" y="3747"/>
                    <a:pt x="21071" y="2945"/>
                  </a:cubicBezTo>
                  <a:cubicBezTo>
                    <a:pt x="18690" y="2140"/>
                    <a:pt x="12799" y="-861"/>
                    <a:pt x="11864" y="240"/>
                  </a:cubicBezTo>
                </a:path>
              </a:pathLst>
            </a:custGeom>
            <a:solidFill>
              <a:srgbClr val="DC2027"/>
            </a:solidFill>
            <a:ln w="1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9A453CA-F905-6277-9512-6A448BCD35A9}"/>
                </a:ext>
              </a:extLst>
            </p:cNvPr>
            <p:cNvSpPr/>
            <p:nvPr/>
          </p:nvSpPr>
          <p:spPr>
            <a:xfrm>
              <a:off x="9757008" y="971460"/>
              <a:ext cx="8172" cy="7809"/>
            </a:xfrm>
            <a:custGeom>
              <a:avLst/>
              <a:gdLst>
                <a:gd name="connsiteX0" fmla="*/ 0 w 8172"/>
                <a:gd name="connsiteY0" fmla="*/ 3900 h 7809"/>
                <a:gd name="connsiteX1" fmla="*/ 4090 w 8172"/>
                <a:gd name="connsiteY1" fmla="*/ 0 h 7809"/>
                <a:gd name="connsiteX2" fmla="*/ 8173 w 8172"/>
                <a:gd name="connsiteY2" fmla="*/ 3900 h 7809"/>
                <a:gd name="connsiteX3" fmla="*/ 4090 w 8172"/>
                <a:gd name="connsiteY3" fmla="*/ 7810 h 7809"/>
                <a:gd name="connsiteX4" fmla="*/ 0 w 8172"/>
                <a:gd name="connsiteY4" fmla="*/ 3900 h 7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2" h="7809">
                  <a:moveTo>
                    <a:pt x="0" y="3900"/>
                  </a:moveTo>
                  <a:cubicBezTo>
                    <a:pt x="0" y="1747"/>
                    <a:pt x="1830" y="0"/>
                    <a:pt x="4090" y="0"/>
                  </a:cubicBezTo>
                  <a:cubicBezTo>
                    <a:pt x="6342" y="0"/>
                    <a:pt x="8173" y="1747"/>
                    <a:pt x="8173" y="3900"/>
                  </a:cubicBezTo>
                  <a:cubicBezTo>
                    <a:pt x="8173" y="6061"/>
                    <a:pt x="6342" y="7810"/>
                    <a:pt x="4090" y="7810"/>
                  </a:cubicBezTo>
                  <a:cubicBezTo>
                    <a:pt x="1830" y="7810"/>
                    <a:pt x="0" y="6061"/>
                    <a:pt x="0" y="3900"/>
                  </a:cubicBezTo>
                </a:path>
              </a:pathLst>
            </a:custGeom>
            <a:solidFill>
              <a:srgbClr val="DC2027"/>
            </a:solidFill>
            <a:ln w="1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16F69A8D-8A94-CF00-614D-1712D461524A}"/>
                </a:ext>
              </a:extLst>
            </p:cNvPr>
            <p:cNvSpPr/>
            <p:nvPr/>
          </p:nvSpPr>
          <p:spPr>
            <a:xfrm>
              <a:off x="9751813" y="962293"/>
              <a:ext cx="8148" cy="7784"/>
            </a:xfrm>
            <a:custGeom>
              <a:avLst/>
              <a:gdLst>
                <a:gd name="connsiteX0" fmla="*/ 0 w 8148"/>
                <a:gd name="connsiteY0" fmla="*/ 3891 h 7784"/>
                <a:gd name="connsiteX1" fmla="*/ 4071 w 8148"/>
                <a:gd name="connsiteY1" fmla="*/ 0 h 7784"/>
                <a:gd name="connsiteX2" fmla="*/ 8149 w 8148"/>
                <a:gd name="connsiteY2" fmla="*/ 3891 h 7784"/>
                <a:gd name="connsiteX3" fmla="*/ 4071 w 8148"/>
                <a:gd name="connsiteY3" fmla="*/ 7784 h 7784"/>
                <a:gd name="connsiteX4" fmla="*/ 0 w 8148"/>
                <a:gd name="connsiteY4" fmla="*/ 3891 h 7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8" h="7784">
                  <a:moveTo>
                    <a:pt x="0" y="3891"/>
                  </a:moveTo>
                  <a:cubicBezTo>
                    <a:pt x="0" y="1742"/>
                    <a:pt x="1823" y="0"/>
                    <a:pt x="4071" y="0"/>
                  </a:cubicBezTo>
                  <a:cubicBezTo>
                    <a:pt x="6324" y="0"/>
                    <a:pt x="8149" y="1742"/>
                    <a:pt x="8149" y="3891"/>
                  </a:cubicBezTo>
                  <a:cubicBezTo>
                    <a:pt x="8149" y="6042"/>
                    <a:pt x="6325" y="7784"/>
                    <a:pt x="4071" y="7784"/>
                  </a:cubicBezTo>
                  <a:cubicBezTo>
                    <a:pt x="1823" y="7784"/>
                    <a:pt x="0" y="6042"/>
                    <a:pt x="0" y="3891"/>
                  </a:cubicBezTo>
                </a:path>
              </a:pathLst>
            </a:custGeom>
            <a:solidFill>
              <a:srgbClr val="DC2027"/>
            </a:solidFill>
            <a:ln w="1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DDD4387E-7B38-1D68-7B0E-5AE0B54225B6}"/>
                </a:ext>
              </a:extLst>
            </p:cNvPr>
            <p:cNvSpPr/>
            <p:nvPr/>
          </p:nvSpPr>
          <p:spPr>
            <a:xfrm>
              <a:off x="9757008" y="955000"/>
              <a:ext cx="5899" cy="5636"/>
            </a:xfrm>
            <a:custGeom>
              <a:avLst/>
              <a:gdLst>
                <a:gd name="connsiteX0" fmla="*/ 0 w 5899"/>
                <a:gd name="connsiteY0" fmla="*/ 2816 h 5636"/>
                <a:gd name="connsiteX1" fmla="*/ 2951 w 5899"/>
                <a:gd name="connsiteY1" fmla="*/ 0 h 5636"/>
                <a:gd name="connsiteX2" fmla="*/ 5899 w 5899"/>
                <a:gd name="connsiteY2" fmla="*/ 2816 h 5636"/>
                <a:gd name="connsiteX3" fmla="*/ 2951 w 5899"/>
                <a:gd name="connsiteY3" fmla="*/ 5636 h 5636"/>
                <a:gd name="connsiteX4" fmla="*/ 0 w 5899"/>
                <a:gd name="connsiteY4" fmla="*/ 2816 h 5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99" h="5636">
                  <a:moveTo>
                    <a:pt x="0" y="2816"/>
                  </a:moveTo>
                  <a:cubicBezTo>
                    <a:pt x="0" y="1264"/>
                    <a:pt x="1321" y="0"/>
                    <a:pt x="2951" y="0"/>
                  </a:cubicBezTo>
                  <a:cubicBezTo>
                    <a:pt x="4580" y="0"/>
                    <a:pt x="5899" y="1264"/>
                    <a:pt x="5899" y="2816"/>
                  </a:cubicBezTo>
                  <a:cubicBezTo>
                    <a:pt x="5899" y="4377"/>
                    <a:pt x="4580" y="5636"/>
                    <a:pt x="2951" y="5636"/>
                  </a:cubicBezTo>
                  <a:cubicBezTo>
                    <a:pt x="1321" y="5636"/>
                    <a:pt x="0" y="4377"/>
                    <a:pt x="0" y="2816"/>
                  </a:cubicBezTo>
                </a:path>
              </a:pathLst>
            </a:custGeom>
            <a:solidFill>
              <a:srgbClr val="DC2027"/>
            </a:solidFill>
            <a:ln w="1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F35DFA6-9A57-BDDF-EB84-AE239BDF627B}"/>
                </a:ext>
              </a:extLst>
            </p:cNvPr>
            <p:cNvSpPr/>
            <p:nvPr/>
          </p:nvSpPr>
          <p:spPr>
            <a:xfrm>
              <a:off x="9765655" y="985373"/>
              <a:ext cx="2825" cy="2700"/>
            </a:xfrm>
            <a:custGeom>
              <a:avLst/>
              <a:gdLst>
                <a:gd name="connsiteX0" fmla="*/ 0 w 2825"/>
                <a:gd name="connsiteY0" fmla="*/ 1351 h 2700"/>
                <a:gd name="connsiteX1" fmla="*/ 1414 w 2825"/>
                <a:gd name="connsiteY1" fmla="*/ 0 h 2700"/>
                <a:gd name="connsiteX2" fmla="*/ 2825 w 2825"/>
                <a:gd name="connsiteY2" fmla="*/ 1351 h 2700"/>
                <a:gd name="connsiteX3" fmla="*/ 1414 w 2825"/>
                <a:gd name="connsiteY3" fmla="*/ 2700 h 2700"/>
                <a:gd name="connsiteX4" fmla="*/ 0 w 2825"/>
                <a:gd name="connsiteY4" fmla="*/ 1351 h 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5" h="2700">
                  <a:moveTo>
                    <a:pt x="0" y="1351"/>
                  </a:moveTo>
                  <a:cubicBezTo>
                    <a:pt x="0" y="605"/>
                    <a:pt x="632" y="0"/>
                    <a:pt x="1414" y="0"/>
                  </a:cubicBezTo>
                  <a:cubicBezTo>
                    <a:pt x="2193" y="0"/>
                    <a:pt x="2825" y="605"/>
                    <a:pt x="2825" y="1351"/>
                  </a:cubicBezTo>
                  <a:cubicBezTo>
                    <a:pt x="2825" y="2095"/>
                    <a:pt x="2193" y="2700"/>
                    <a:pt x="1414" y="2700"/>
                  </a:cubicBezTo>
                  <a:cubicBezTo>
                    <a:pt x="632" y="2700"/>
                    <a:pt x="0" y="2095"/>
                    <a:pt x="0" y="1351"/>
                  </a:cubicBezTo>
                </a:path>
              </a:pathLst>
            </a:custGeom>
            <a:solidFill>
              <a:srgbClr val="FFFFFF"/>
            </a:solidFill>
            <a:ln w="1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0E332BA2-724E-6C29-C460-E15F1D31961A}"/>
                </a:ext>
              </a:extLst>
            </p:cNvPr>
            <p:cNvSpPr/>
            <p:nvPr/>
          </p:nvSpPr>
          <p:spPr>
            <a:xfrm>
              <a:off x="9751813" y="986174"/>
              <a:ext cx="3980" cy="3799"/>
            </a:xfrm>
            <a:custGeom>
              <a:avLst/>
              <a:gdLst>
                <a:gd name="connsiteX0" fmla="*/ 0 w 3980"/>
                <a:gd name="connsiteY0" fmla="*/ 1900 h 3799"/>
                <a:gd name="connsiteX1" fmla="*/ 1990 w 3980"/>
                <a:gd name="connsiteY1" fmla="*/ 0 h 3799"/>
                <a:gd name="connsiteX2" fmla="*/ 3981 w 3980"/>
                <a:gd name="connsiteY2" fmla="*/ 1900 h 3799"/>
                <a:gd name="connsiteX3" fmla="*/ 1990 w 3980"/>
                <a:gd name="connsiteY3" fmla="*/ 3799 h 3799"/>
                <a:gd name="connsiteX4" fmla="*/ 0 w 3980"/>
                <a:gd name="connsiteY4" fmla="*/ 1900 h 3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80" h="3799">
                  <a:moveTo>
                    <a:pt x="0" y="1900"/>
                  </a:moveTo>
                  <a:cubicBezTo>
                    <a:pt x="0" y="848"/>
                    <a:pt x="891" y="0"/>
                    <a:pt x="1990" y="0"/>
                  </a:cubicBezTo>
                  <a:cubicBezTo>
                    <a:pt x="3088" y="0"/>
                    <a:pt x="3981" y="848"/>
                    <a:pt x="3981" y="1900"/>
                  </a:cubicBezTo>
                  <a:cubicBezTo>
                    <a:pt x="3981" y="2952"/>
                    <a:pt x="3088" y="3799"/>
                    <a:pt x="1990" y="3799"/>
                  </a:cubicBezTo>
                  <a:cubicBezTo>
                    <a:pt x="891" y="3799"/>
                    <a:pt x="0" y="2952"/>
                    <a:pt x="0" y="1900"/>
                  </a:cubicBezTo>
                </a:path>
              </a:pathLst>
            </a:custGeom>
            <a:solidFill>
              <a:srgbClr val="FFFFFF"/>
            </a:solidFill>
            <a:ln w="1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2393FF2-D483-AFBF-2308-A06BDAF28A3A}"/>
                </a:ext>
              </a:extLst>
            </p:cNvPr>
            <p:cNvSpPr/>
            <p:nvPr/>
          </p:nvSpPr>
          <p:spPr>
            <a:xfrm>
              <a:off x="9766573" y="979270"/>
              <a:ext cx="3817" cy="3638"/>
            </a:xfrm>
            <a:custGeom>
              <a:avLst/>
              <a:gdLst>
                <a:gd name="connsiteX0" fmla="*/ 0 w 3817"/>
                <a:gd name="connsiteY0" fmla="*/ 1816 h 3638"/>
                <a:gd name="connsiteX1" fmla="*/ 1910 w 3817"/>
                <a:gd name="connsiteY1" fmla="*/ 0 h 3638"/>
                <a:gd name="connsiteX2" fmla="*/ 3817 w 3817"/>
                <a:gd name="connsiteY2" fmla="*/ 1816 h 3638"/>
                <a:gd name="connsiteX3" fmla="*/ 1910 w 3817"/>
                <a:gd name="connsiteY3" fmla="*/ 3638 h 3638"/>
                <a:gd name="connsiteX4" fmla="*/ 0 w 3817"/>
                <a:gd name="connsiteY4" fmla="*/ 1816 h 3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7" h="3638">
                  <a:moveTo>
                    <a:pt x="0" y="1816"/>
                  </a:moveTo>
                  <a:cubicBezTo>
                    <a:pt x="0" y="811"/>
                    <a:pt x="855" y="0"/>
                    <a:pt x="1910" y="0"/>
                  </a:cubicBezTo>
                  <a:cubicBezTo>
                    <a:pt x="2958" y="0"/>
                    <a:pt x="3817" y="811"/>
                    <a:pt x="3817" y="1816"/>
                  </a:cubicBezTo>
                  <a:cubicBezTo>
                    <a:pt x="3817" y="2819"/>
                    <a:pt x="2958" y="3638"/>
                    <a:pt x="1910" y="3638"/>
                  </a:cubicBezTo>
                  <a:cubicBezTo>
                    <a:pt x="855" y="3640"/>
                    <a:pt x="0" y="2819"/>
                    <a:pt x="0" y="1816"/>
                  </a:cubicBezTo>
                </a:path>
              </a:pathLst>
            </a:custGeom>
            <a:solidFill>
              <a:srgbClr val="FFFFFF"/>
            </a:solidFill>
            <a:ln w="1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E0C36F9-6D5B-4D44-D6C1-8361E5071D8E}"/>
                </a:ext>
              </a:extLst>
            </p:cNvPr>
            <p:cNvSpPr/>
            <p:nvPr/>
          </p:nvSpPr>
          <p:spPr>
            <a:xfrm>
              <a:off x="9757947" y="972357"/>
              <a:ext cx="6298" cy="6011"/>
            </a:xfrm>
            <a:custGeom>
              <a:avLst/>
              <a:gdLst>
                <a:gd name="connsiteX0" fmla="*/ 0 w 6298"/>
                <a:gd name="connsiteY0" fmla="*/ 3003 h 6011"/>
                <a:gd name="connsiteX1" fmla="*/ 3149 w 6298"/>
                <a:gd name="connsiteY1" fmla="*/ 0 h 6011"/>
                <a:gd name="connsiteX2" fmla="*/ 6298 w 6298"/>
                <a:gd name="connsiteY2" fmla="*/ 3003 h 6011"/>
                <a:gd name="connsiteX3" fmla="*/ 3149 w 6298"/>
                <a:gd name="connsiteY3" fmla="*/ 6012 h 6011"/>
                <a:gd name="connsiteX4" fmla="*/ 0 w 6298"/>
                <a:gd name="connsiteY4" fmla="*/ 3003 h 6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98" h="6011">
                  <a:moveTo>
                    <a:pt x="0" y="3003"/>
                  </a:moveTo>
                  <a:cubicBezTo>
                    <a:pt x="0" y="1342"/>
                    <a:pt x="1408" y="0"/>
                    <a:pt x="3149" y="0"/>
                  </a:cubicBezTo>
                  <a:cubicBezTo>
                    <a:pt x="4887" y="0"/>
                    <a:pt x="6298" y="1342"/>
                    <a:pt x="6298" y="3003"/>
                  </a:cubicBezTo>
                  <a:cubicBezTo>
                    <a:pt x="6298" y="4664"/>
                    <a:pt x="4887" y="6012"/>
                    <a:pt x="3149" y="6012"/>
                  </a:cubicBezTo>
                  <a:cubicBezTo>
                    <a:pt x="1408" y="6012"/>
                    <a:pt x="0" y="4664"/>
                    <a:pt x="0" y="3003"/>
                  </a:cubicBezTo>
                </a:path>
              </a:pathLst>
            </a:custGeom>
            <a:solidFill>
              <a:srgbClr val="FFFFFF"/>
            </a:solidFill>
            <a:ln w="1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6C9B48D-656B-35D4-F917-0DA0DDB4896C}"/>
                </a:ext>
              </a:extLst>
            </p:cNvPr>
            <p:cNvSpPr/>
            <p:nvPr/>
          </p:nvSpPr>
          <p:spPr>
            <a:xfrm>
              <a:off x="8974629" y="1123200"/>
              <a:ext cx="945034" cy="220028"/>
            </a:xfrm>
            <a:custGeom>
              <a:avLst/>
              <a:gdLst>
                <a:gd name="connsiteX0" fmla="*/ 0 w 945034"/>
                <a:gd name="connsiteY0" fmla="*/ 0 h 155479"/>
                <a:gd name="connsiteX1" fmla="*/ 945034 w 945034"/>
                <a:gd name="connsiteY1" fmla="*/ 0 h 155479"/>
                <a:gd name="connsiteX2" fmla="*/ 945034 w 945034"/>
                <a:gd name="connsiteY2" fmla="*/ 155479 h 155479"/>
                <a:gd name="connsiteX3" fmla="*/ 0 w 945034"/>
                <a:gd name="connsiteY3" fmla="*/ 155479 h 15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5034" h="155479">
                  <a:moveTo>
                    <a:pt x="0" y="0"/>
                  </a:moveTo>
                  <a:lnTo>
                    <a:pt x="945034" y="0"/>
                  </a:lnTo>
                  <a:lnTo>
                    <a:pt x="945034" y="155479"/>
                  </a:lnTo>
                  <a:lnTo>
                    <a:pt x="0" y="155479"/>
                  </a:lnTo>
                  <a:close/>
                </a:path>
              </a:pathLst>
            </a:custGeom>
            <a:noFill/>
            <a:ln w="1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AB2882AF-4550-FFF8-6BE7-3D72090E0E90}"/>
              </a:ext>
            </a:extLst>
          </p:cNvPr>
          <p:cNvGrpSpPr/>
          <p:nvPr/>
        </p:nvGrpSpPr>
        <p:grpSpPr>
          <a:xfrm>
            <a:off x="4229563" y="1546086"/>
            <a:ext cx="2234273" cy="701919"/>
            <a:chOff x="1774222" y="1249554"/>
            <a:chExt cx="2234273" cy="701919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4C0D63DA-2BC7-7A09-E3E7-828463409143}"/>
                </a:ext>
              </a:extLst>
            </p:cNvPr>
            <p:cNvSpPr/>
            <p:nvPr/>
          </p:nvSpPr>
          <p:spPr>
            <a:xfrm>
              <a:off x="1774222" y="1249554"/>
              <a:ext cx="2234273" cy="388501"/>
            </a:xfrm>
            <a:prstGeom prst="rect">
              <a:avLst/>
            </a:prstGeom>
            <a:solidFill>
              <a:srgbClr val="FFA58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spc="92" dirty="0">
                  <a:solidFill>
                    <a:srgbClr val="000000"/>
                  </a:solidFill>
                  <a:latin typeface="Inter SemiBold" panose="02000503000000020004" pitchFamily="2" charset="0"/>
                  <a:ea typeface="Inter SemiBold" panose="02000503000000020004" pitchFamily="2" charset="0"/>
                </a:rPr>
                <a:t>FULL NAME</a:t>
              </a:r>
              <a:endParaRPr lang="en-US" sz="1000" dirty="0">
                <a:latin typeface="Inter SemiBold" panose="02000503000000020004" pitchFamily="2" charset="0"/>
                <a:ea typeface="Inter SemiBold" panose="02000503000000020004" pitchFamily="2" charset="0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B4DB9150-FC49-509A-658F-EACDA78F7EFB}"/>
                </a:ext>
              </a:extLst>
            </p:cNvPr>
            <p:cNvSpPr/>
            <p:nvPr/>
          </p:nvSpPr>
          <p:spPr>
            <a:xfrm>
              <a:off x="1774222" y="1623551"/>
              <a:ext cx="2234273" cy="3279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400"/>
                </a:lnSpc>
                <a:defRPr/>
              </a:pPr>
              <a:r>
                <a:rPr lang="en-US" sz="1000" dirty="0">
                  <a:solidFill>
                    <a:srgbClr val="000000"/>
                  </a:solidFill>
                  <a:latin typeface="Inter"/>
                </a:rPr>
                <a:t>Phone: +00-123-456-789</a:t>
              </a:r>
              <a:endParaRPr lang="en-US" sz="1100" dirty="0"/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1F417876-9482-1C79-2727-259D7C3A8DA2}"/>
              </a:ext>
            </a:extLst>
          </p:cNvPr>
          <p:cNvGrpSpPr/>
          <p:nvPr/>
        </p:nvGrpSpPr>
        <p:grpSpPr>
          <a:xfrm>
            <a:off x="823030" y="2821174"/>
            <a:ext cx="1867452" cy="3778747"/>
            <a:chOff x="823030" y="2821174"/>
            <a:chExt cx="1867452" cy="3778747"/>
          </a:xfrm>
        </p:grpSpPr>
        <p:sp>
          <p:nvSpPr>
            <p:cNvPr id="9" name="AutoShape 9"/>
            <p:cNvSpPr/>
            <p:nvPr/>
          </p:nvSpPr>
          <p:spPr>
            <a:xfrm rot="5389716">
              <a:off x="-531646" y="4909740"/>
              <a:ext cx="2737173" cy="0"/>
            </a:xfrm>
            <a:prstGeom prst="line">
              <a:avLst/>
            </a:prstGeom>
            <a:ln w="9525" cap="flat">
              <a:solidFill>
                <a:srgbClr val="A6A6A6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0" name="AutoShape 10"/>
            <p:cNvSpPr/>
            <p:nvPr/>
          </p:nvSpPr>
          <p:spPr>
            <a:xfrm rot="10799999">
              <a:off x="833394" y="5495792"/>
              <a:ext cx="268260" cy="0"/>
            </a:xfrm>
            <a:prstGeom prst="line">
              <a:avLst/>
            </a:prstGeom>
            <a:ln w="9525" cap="flat">
              <a:solidFill>
                <a:srgbClr val="A6A6A6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1" name="AutoShape 11"/>
            <p:cNvSpPr/>
            <p:nvPr/>
          </p:nvSpPr>
          <p:spPr>
            <a:xfrm rot="-10800000">
              <a:off x="833395" y="6278364"/>
              <a:ext cx="268260" cy="0"/>
            </a:xfrm>
            <a:prstGeom prst="line">
              <a:avLst/>
            </a:prstGeom>
            <a:ln w="9525" cap="flat">
              <a:solidFill>
                <a:srgbClr val="A6A6A6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2" name="AutoShape 12"/>
            <p:cNvSpPr/>
            <p:nvPr/>
          </p:nvSpPr>
          <p:spPr>
            <a:xfrm rot="-10800000">
              <a:off x="833394" y="4713221"/>
              <a:ext cx="268260" cy="0"/>
            </a:xfrm>
            <a:prstGeom prst="line">
              <a:avLst/>
            </a:prstGeom>
            <a:ln w="9525" cap="flat">
              <a:solidFill>
                <a:srgbClr val="A6A6A6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3" name="AutoShape 13"/>
            <p:cNvSpPr/>
            <p:nvPr/>
          </p:nvSpPr>
          <p:spPr>
            <a:xfrm rot="-10800000">
              <a:off x="833394" y="3930650"/>
              <a:ext cx="268260" cy="0"/>
            </a:xfrm>
            <a:prstGeom prst="line">
              <a:avLst/>
            </a:prstGeom>
            <a:ln w="9525" cap="flat">
              <a:solidFill>
                <a:srgbClr val="A6A6A6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6EED85FE-DF45-21A5-51D3-C76FE1B69D62}"/>
                </a:ext>
              </a:extLst>
            </p:cNvPr>
            <p:cNvGrpSpPr/>
            <p:nvPr/>
          </p:nvGrpSpPr>
          <p:grpSpPr>
            <a:xfrm>
              <a:off x="823030" y="2821174"/>
              <a:ext cx="1867452" cy="701919"/>
              <a:chOff x="1774222" y="1249554"/>
              <a:chExt cx="2234273" cy="701919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E7B34A5D-2836-55A1-8332-DFB73AD64E6D}"/>
                  </a:ext>
                </a:extLst>
              </p:cNvPr>
              <p:cNvSpPr/>
              <p:nvPr/>
            </p:nvSpPr>
            <p:spPr>
              <a:xfrm>
                <a:off x="1774222" y="1249554"/>
                <a:ext cx="2234273" cy="388501"/>
              </a:xfrm>
              <a:prstGeom prst="rect">
                <a:avLst/>
              </a:prstGeom>
              <a:solidFill>
                <a:srgbClr val="FFC4A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spc="92" dirty="0">
                    <a:solidFill>
                      <a:srgbClr val="000000"/>
                    </a:solidFill>
                    <a:latin typeface="Inter SemiBold" panose="02000503000000020004" pitchFamily="2" charset="0"/>
                    <a:ea typeface="Inter SemiBold" panose="02000503000000020004" pitchFamily="2" charset="0"/>
                  </a:rPr>
                  <a:t>FULL NAME</a:t>
                </a:r>
                <a:endParaRPr lang="en-US" sz="1000" dirty="0">
                  <a:latin typeface="Inter SemiBold" panose="02000503000000020004" pitchFamily="2" charset="0"/>
                  <a:ea typeface="Inter SemiBold" panose="02000503000000020004" pitchFamily="2" charset="0"/>
                </a:endParaRP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02747D69-7239-D150-B079-B46B8CE23BE0}"/>
                  </a:ext>
                </a:extLst>
              </p:cNvPr>
              <p:cNvSpPr/>
              <p:nvPr/>
            </p:nvSpPr>
            <p:spPr>
              <a:xfrm>
                <a:off x="1774222" y="1623551"/>
                <a:ext cx="2234273" cy="32792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1400"/>
                  </a:lnSpc>
                  <a:defRPr/>
                </a:pPr>
                <a:r>
                  <a:rPr lang="en-US" sz="1000" dirty="0">
                    <a:solidFill>
                      <a:srgbClr val="000000"/>
                    </a:solidFill>
                    <a:latin typeface="Inter"/>
                  </a:rPr>
                  <a:t>Phone: +00-123-456-789</a:t>
                </a:r>
                <a:endParaRPr lang="en-US" sz="1100" dirty="0"/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1F527A75-9E00-F171-B25F-F1FF128EDC7C}"/>
                </a:ext>
              </a:extLst>
            </p:cNvPr>
            <p:cNvGrpSpPr/>
            <p:nvPr/>
          </p:nvGrpSpPr>
          <p:grpSpPr>
            <a:xfrm>
              <a:off x="1079500" y="3818012"/>
              <a:ext cx="1582160" cy="464336"/>
              <a:chOff x="1774222" y="1249554"/>
              <a:chExt cx="2234273" cy="701919"/>
            </a:xfrm>
          </p:grpSpPr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4DDA1D3B-5B4B-0BA3-F1AF-1191E6A823D7}"/>
                  </a:ext>
                </a:extLst>
              </p:cNvPr>
              <p:cNvSpPr/>
              <p:nvPr/>
            </p:nvSpPr>
            <p:spPr>
              <a:xfrm>
                <a:off x="1774222" y="1249554"/>
                <a:ext cx="2234273" cy="388501"/>
              </a:xfrm>
              <a:prstGeom prst="rect">
                <a:avLst/>
              </a:prstGeom>
              <a:solidFill>
                <a:srgbClr val="FFEBE3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spc="92" dirty="0">
                    <a:solidFill>
                      <a:srgbClr val="000000"/>
                    </a:solidFill>
                    <a:latin typeface="Inter SemiBold" panose="02000503000000020004" pitchFamily="2" charset="0"/>
                    <a:ea typeface="Inter SemiBold" panose="02000503000000020004" pitchFamily="2" charset="0"/>
                  </a:rPr>
                  <a:t>FULL NAME</a:t>
                </a:r>
                <a:endParaRPr lang="en-US" sz="800" dirty="0">
                  <a:latin typeface="Inter SemiBold" panose="02000503000000020004" pitchFamily="2" charset="0"/>
                  <a:ea typeface="Inter SemiBold" panose="02000503000000020004" pitchFamily="2" charset="0"/>
                </a:endParaRP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22161932-08DC-C077-6502-A3D84C20A5EF}"/>
                  </a:ext>
                </a:extLst>
              </p:cNvPr>
              <p:cNvSpPr/>
              <p:nvPr/>
            </p:nvSpPr>
            <p:spPr>
              <a:xfrm>
                <a:off x="1774222" y="1623551"/>
                <a:ext cx="2234273" cy="32792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1400"/>
                  </a:lnSpc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Inter"/>
                  </a:rPr>
                  <a:t>Phone: +00-123-456-789</a:t>
                </a:r>
                <a:endParaRPr lang="en-US" sz="1000" dirty="0"/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DE3264B9-23FB-6A37-7F86-18155FF7B256}"/>
                </a:ext>
              </a:extLst>
            </p:cNvPr>
            <p:cNvGrpSpPr/>
            <p:nvPr/>
          </p:nvGrpSpPr>
          <p:grpSpPr>
            <a:xfrm>
              <a:off x="1079500" y="4590536"/>
              <a:ext cx="1582160" cy="464336"/>
              <a:chOff x="1774222" y="1249554"/>
              <a:chExt cx="2234273" cy="701919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898989DC-D802-9F51-AAC2-04F4429E584E}"/>
                  </a:ext>
                </a:extLst>
              </p:cNvPr>
              <p:cNvSpPr/>
              <p:nvPr/>
            </p:nvSpPr>
            <p:spPr>
              <a:xfrm>
                <a:off x="1774222" y="1249554"/>
                <a:ext cx="2234273" cy="388501"/>
              </a:xfrm>
              <a:prstGeom prst="rect">
                <a:avLst/>
              </a:prstGeom>
              <a:solidFill>
                <a:srgbClr val="FFEBE3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spc="92" dirty="0">
                    <a:solidFill>
                      <a:srgbClr val="000000"/>
                    </a:solidFill>
                    <a:latin typeface="Inter SemiBold" panose="02000503000000020004" pitchFamily="2" charset="0"/>
                    <a:ea typeface="Inter SemiBold" panose="02000503000000020004" pitchFamily="2" charset="0"/>
                  </a:rPr>
                  <a:t>FULL NAME</a:t>
                </a:r>
                <a:endParaRPr lang="en-US" sz="800" dirty="0">
                  <a:latin typeface="Inter SemiBold" panose="02000503000000020004" pitchFamily="2" charset="0"/>
                  <a:ea typeface="Inter SemiBold" panose="02000503000000020004" pitchFamily="2" charset="0"/>
                </a:endParaRP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DB56C1AB-7EC6-0ABF-6B23-6FB4D3D5B94B}"/>
                  </a:ext>
                </a:extLst>
              </p:cNvPr>
              <p:cNvSpPr/>
              <p:nvPr/>
            </p:nvSpPr>
            <p:spPr>
              <a:xfrm>
                <a:off x="1774222" y="1623551"/>
                <a:ext cx="2234273" cy="32792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1400"/>
                  </a:lnSpc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Inter"/>
                  </a:rPr>
                  <a:t>Phone: +00-123-456-789</a:t>
                </a:r>
                <a:endParaRPr lang="en-US" sz="1000" dirty="0"/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CA31F4F1-F374-C5DC-8D36-A2E031ABE818}"/>
                </a:ext>
              </a:extLst>
            </p:cNvPr>
            <p:cNvGrpSpPr/>
            <p:nvPr/>
          </p:nvGrpSpPr>
          <p:grpSpPr>
            <a:xfrm>
              <a:off x="1079500" y="5363060"/>
              <a:ext cx="1582160" cy="464336"/>
              <a:chOff x="1774222" y="1249554"/>
              <a:chExt cx="2234273" cy="701919"/>
            </a:xfrm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EBCBBC3B-EC96-2543-690D-1E24CBA9E68F}"/>
                  </a:ext>
                </a:extLst>
              </p:cNvPr>
              <p:cNvSpPr/>
              <p:nvPr/>
            </p:nvSpPr>
            <p:spPr>
              <a:xfrm>
                <a:off x="1774222" y="1249554"/>
                <a:ext cx="2234273" cy="388501"/>
              </a:xfrm>
              <a:prstGeom prst="rect">
                <a:avLst/>
              </a:prstGeom>
              <a:solidFill>
                <a:srgbClr val="FFEBE3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spc="92" dirty="0">
                    <a:solidFill>
                      <a:srgbClr val="000000"/>
                    </a:solidFill>
                    <a:latin typeface="Inter SemiBold" panose="02000503000000020004" pitchFamily="2" charset="0"/>
                    <a:ea typeface="Inter SemiBold" panose="02000503000000020004" pitchFamily="2" charset="0"/>
                  </a:rPr>
                  <a:t>FULL NAME</a:t>
                </a:r>
                <a:endParaRPr lang="en-US" sz="800" dirty="0">
                  <a:latin typeface="Inter SemiBold" panose="02000503000000020004" pitchFamily="2" charset="0"/>
                  <a:ea typeface="Inter SemiBold" panose="02000503000000020004" pitchFamily="2" charset="0"/>
                </a:endParaRPr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9E8E21AD-60AB-70E3-2FC6-2BDE180B78C5}"/>
                  </a:ext>
                </a:extLst>
              </p:cNvPr>
              <p:cNvSpPr/>
              <p:nvPr/>
            </p:nvSpPr>
            <p:spPr>
              <a:xfrm>
                <a:off x="1774222" y="1623551"/>
                <a:ext cx="2234273" cy="32792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1400"/>
                  </a:lnSpc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Inter"/>
                  </a:rPr>
                  <a:t>Phone: +00-123-456-789</a:t>
                </a:r>
                <a:endParaRPr lang="en-US" sz="1000" dirty="0"/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D832B4F1-3C6F-FCE0-1430-654DC96C97D5}"/>
                </a:ext>
              </a:extLst>
            </p:cNvPr>
            <p:cNvGrpSpPr/>
            <p:nvPr/>
          </p:nvGrpSpPr>
          <p:grpSpPr>
            <a:xfrm>
              <a:off x="1079500" y="6135585"/>
              <a:ext cx="1582160" cy="464336"/>
              <a:chOff x="1774222" y="1249554"/>
              <a:chExt cx="2234273" cy="701919"/>
            </a:xfrm>
          </p:grpSpPr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D9C38E9F-60D9-4CE6-E1E5-4693C2F9428B}"/>
                  </a:ext>
                </a:extLst>
              </p:cNvPr>
              <p:cNvSpPr/>
              <p:nvPr/>
            </p:nvSpPr>
            <p:spPr>
              <a:xfrm>
                <a:off x="1774222" y="1249554"/>
                <a:ext cx="2234273" cy="388501"/>
              </a:xfrm>
              <a:prstGeom prst="rect">
                <a:avLst/>
              </a:prstGeom>
              <a:solidFill>
                <a:srgbClr val="FFEBE3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spc="92" dirty="0">
                    <a:solidFill>
                      <a:srgbClr val="000000"/>
                    </a:solidFill>
                    <a:latin typeface="Inter SemiBold" panose="02000503000000020004" pitchFamily="2" charset="0"/>
                    <a:ea typeface="Inter SemiBold" panose="02000503000000020004" pitchFamily="2" charset="0"/>
                  </a:rPr>
                  <a:t>FULL NAME</a:t>
                </a:r>
                <a:endParaRPr lang="en-US" sz="800" dirty="0">
                  <a:latin typeface="Inter SemiBold" panose="02000503000000020004" pitchFamily="2" charset="0"/>
                  <a:ea typeface="Inter SemiBold" panose="02000503000000020004" pitchFamily="2" charset="0"/>
                </a:endParaRPr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36876D50-5783-BCDA-274F-75196649BF0E}"/>
                  </a:ext>
                </a:extLst>
              </p:cNvPr>
              <p:cNvSpPr/>
              <p:nvPr/>
            </p:nvSpPr>
            <p:spPr>
              <a:xfrm>
                <a:off x="1774222" y="1623551"/>
                <a:ext cx="2234273" cy="32792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1400"/>
                  </a:lnSpc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Inter"/>
                  </a:rPr>
                  <a:t>Phone: +00-123-456-789</a:t>
                </a:r>
                <a:endParaRPr lang="en-US" sz="1000" dirty="0"/>
              </a:p>
            </p:txBody>
          </p:sp>
        </p:grp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FF6A5A6E-9FA9-434D-8C3A-01955BBF7407}"/>
              </a:ext>
            </a:extLst>
          </p:cNvPr>
          <p:cNvGrpSpPr/>
          <p:nvPr/>
        </p:nvGrpSpPr>
        <p:grpSpPr>
          <a:xfrm>
            <a:off x="3225680" y="2821174"/>
            <a:ext cx="1867452" cy="3778747"/>
            <a:chOff x="823030" y="2821174"/>
            <a:chExt cx="1867452" cy="3778747"/>
          </a:xfrm>
        </p:grpSpPr>
        <p:sp>
          <p:nvSpPr>
            <p:cNvPr id="115" name="AutoShape 9">
              <a:extLst>
                <a:ext uri="{FF2B5EF4-FFF2-40B4-BE49-F238E27FC236}">
                  <a16:creationId xmlns:a16="http://schemas.microsoft.com/office/drawing/2014/main" id="{426A1736-62AC-8F54-D8A7-79D24A2B5C74}"/>
                </a:ext>
              </a:extLst>
            </p:cNvPr>
            <p:cNvSpPr/>
            <p:nvPr/>
          </p:nvSpPr>
          <p:spPr>
            <a:xfrm rot="5389716">
              <a:off x="-531646" y="4909740"/>
              <a:ext cx="2737173" cy="0"/>
            </a:xfrm>
            <a:prstGeom prst="line">
              <a:avLst/>
            </a:prstGeom>
            <a:ln w="9525" cap="flat">
              <a:solidFill>
                <a:srgbClr val="A6A6A6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16" name="AutoShape 10">
              <a:extLst>
                <a:ext uri="{FF2B5EF4-FFF2-40B4-BE49-F238E27FC236}">
                  <a16:creationId xmlns:a16="http://schemas.microsoft.com/office/drawing/2014/main" id="{4708E74C-6CB9-A608-C2AA-3BA771EC251B}"/>
                </a:ext>
              </a:extLst>
            </p:cNvPr>
            <p:cNvSpPr/>
            <p:nvPr/>
          </p:nvSpPr>
          <p:spPr>
            <a:xfrm rot="10799999">
              <a:off x="833394" y="5495792"/>
              <a:ext cx="268260" cy="0"/>
            </a:xfrm>
            <a:prstGeom prst="line">
              <a:avLst/>
            </a:prstGeom>
            <a:ln w="9525" cap="flat">
              <a:solidFill>
                <a:srgbClr val="A6A6A6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17" name="AutoShape 11">
              <a:extLst>
                <a:ext uri="{FF2B5EF4-FFF2-40B4-BE49-F238E27FC236}">
                  <a16:creationId xmlns:a16="http://schemas.microsoft.com/office/drawing/2014/main" id="{C1CB9698-B290-E5EA-D4F3-F97BB8A89E86}"/>
                </a:ext>
              </a:extLst>
            </p:cNvPr>
            <p:cNvSpPr/>
            <p:nvPr/>
          </p:nvSpPr>
          <p:spPr>
            <a:xfrm rot="-10800000">
              <a:off x="833395" y="6278364"/>
              <a:ext cx="268260" cy="0"/>
            </a:xfrm>
            <a:prstGeom prst="line">
              <a:avLst/>
            </a:prstGeom>
            <a:ln w="9525" cap="flat">
              <a:solidFill>
                <a:srgbClr val="A6A6A6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18" name="AutoShape 12">
              <a:extLst>
                <a:ext uri="{FF2B5EF4-FFF2-40B4-BE49-F238E27FC236}">
                  <a16:creationId xmlns:a16="http://schemas.microsoft.com/office/drawing/2014/main" id="{0F232ED4-06A4-FE61-E29F-D3062E0F7EA5}"/>
                </a:ext>
              </a:extLst>
            </p:cNvPr>
            <p:cNvSpPr/>
            <p:nvPr/>
          </p:nvSpPr>
          <p:spPr>
            <a:xfrm rot="-10800000">
              <a:off x="833394" y="4713221"/>
              <a:ext cx="268260" cy="0"/>
            </a:xfrm>
            <a:prstGeom prst="line">
              <a:avLst/>
            </a:prstGeom>
            <a:ln w="9525" cap="flat">
              <a:solidFill>
                <a:srgbClr val="A6A6A6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19" name="AutoShape 13">
              <a:extLst>
                <a:ext uri="{FF2B5EF4-FFF2-40B4-BE49-F238E27FC236}">
                  <a16:creationId xmlns:a16="http://schemas.microsoft.com/office/drawing/2014/main" id="{4B8933E3-1A80-1E33-53E6-95E1732E8506}"/>
                </a:ext>
              </a:extLst>
            </p:cNvPr>
            <p:cNvSpPr/>
            <p:nvPr/>
          </p:nvSpPr>
          <p:spPr>
            <a:xfrm rot="-10800000">
              <a:off x="833394" y="3930650"/>
              <a:ext cx="268260" cy="0"/>
            </a:xfrm>
            <a:prstGeom prst="line">
              <a:avLst/>
            </a:prstGeom>
            <a:ln w="9525" cap="flat">
              <a:solidFill>
                <a:srgbClr val="A6A6A6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C7CAD33B-4FF3-09B9-F3E2-7FDA70139680}"/>
                </a:ext>
              </a:extLst>
            </p:cNvPr>
            <p:cNvGrpSpPr/>
            <p:nvPr/>
          </p:nvGrpSpPr>
          <p:grpSpPr>
            <a:xfrm>
              <a:off x="823030" y="2821174"/>
              <a:ext cx="1867452" cy="701919"/>
              <a:chOff x="1774222" y="1249554"/>
              <a:chExt cx="2234273" cy="701919"/>
            </a:xfrm>
          </p:grpSpPr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C830D6E3-E581-90F8-E69B-1D2EE28E0CEC}"/>
                  </a:ext>
                </a:extLst>
              </p:cNvPr>
              <p:cNvSpPr/>
              <p:nvPr/>
            </p:nvSpPr>
            <p:spPr>
              <a:xfrm>
                <a:off x="1774222" y="1249554"/>
                <a:ext cx="2234273" cy="388501"/>
              </a:xfrm>
              <a:prstGeom prst="rect">
                <a:avLst/>
              </a:prstGeom>
              <a:solidFill>
                <a:srgbClr val="FFC4A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spc="92" dirty="0">
                    <a:solidFill>
                      <a:srgbClr val="000000"/>
                    </a:solidFill>
                    <a:latin typeface="Inter SemiBold" panose="02000503000000020004" pitchFamily="2" charset="0"/>
                    <a:ea typeface="Inter SemiBold" panose="02000503000000020004" pitchFamily="2" charset="0"/>
                  </a:rPr>
                  <a:t>FULL NAME</a:t>
                </a:r>
                <a:endParaRPr lang="en-US" sz="1000" dirty="0">
                  <a:latin typeface="Inter SemiBold" panose="02000503000000020004" pitchFamily="2" charset="0"/>
                  <a:ea typeface="Inter SemiBold" panose="02000503000000020004" pitchFamily="2" charset="0"/>
                </a:endParaRPr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5BAFEC48-D8C5-C222-EA7A-93E4959117F1}"/>
                  </a:ext>
                </a:extLst>
              </p:cNvPr>
              <p:cNvSpPr/>
              <p:nvPr/>
            </p:nvSpPr>
            <p:spPr>
              <a:xfrm>
                <a:off x="1774222" y="1623551"/>
                <a:ext cx="2234273" cy="32792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1400"/>
                  </a:lnSpc>
                  <a:defRPr/>
                </a:pPr>
                <a:r>
                  <a:rPr lang="en-US" sz="1000" dirty="0">
                    <a:solidFill>
                      <a:srgbClr val="000000"/>
                    </a:solidFill>
                    <a:latin typeface="Inter"/>
                  </a:rPr>
                  <a:t>Phone: +00-123-456-789</a:t>
                </a:r>
                <a:endParaRPr lang="en-US" sz="1100" dirty="0"/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91C64608-948E-E582-DEA3-FED244E07E35}"/>
                </a:ext>
              </a:extLst>
            </p:cNvPr>
            <p:cNvGrpSpPr/>
            <p:nvPr/>
          </p:nvGrpSpPr>
          <p:grpSpPr>
            <a:xfrm>
              <a:off x="1079500" y="3818012"/>
              <a:ext cx="1582160" cy="464336"/>
              <a:chOff x="1774222" y="1249554"/>
              <a:chExt cx="2234273" cy="701919"/>
            </a:xfrm>
          </p:grpSpPr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8EBA228F-1E3C-FEFB-8AAC-C2A8639F32D4}"/>
                  </a:ext>
                </a:extLst>
              </p:cNvPr>
              <p:cNvSpPr/>
              <p:nvPr/>
            </p:nvSpPr>
            <p:spPr>
              <a:xfrm>
                <a:off x="1774222" y="1249554"/>
                <a:ext cx="2234273" cy="388501"/>
              </a:xfrm>
              <a:prstGeom prst="rect">
                <a:avLst/>
              </a:prstGeom>
              <a:solidFill>
                <a:srgbClr val="FFEBE3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spc="92" dirty="0">
                    <a:solidFill>
                      <a:srgbClr val="000000"/>
                    </a:solidFill>
                    <a:latin typeface="Inter SemiBold" panose="02000503000000020004" pitchFamily="2" charset="0"/>
                    <a:ea typeface="Inter SemiBold" panose="02000503000000020004" pitchFamily="2" charset="0"/>
                  </a:rPr>
                  <a:t>FULL NAME</a:t>
                </a:r>
                <a:endParaRPr lang="en-US" sz="800" dirty="0">
                  <a:latin typeface="Inter SemiBold" panose="02000503000000020004" pitchFamily="2" charset="0"/>
                  <a:ea typeface="Inter SemiBold" panose="02000503000000020004" pitchFamily="2" charset="0"/>
                </a:endParaRP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D6D7D13C-7B66-8E15-9EBD-17C797FC9AB1}"/>
                  </a:ext>
                </a:extLst>
              </p:cNvPr>
              <p:cNvSpPr/>
              <p:nvPr/>
            </p:nvSpPr>
            <p:spPr>
              <a:xfrm>
                <a:off x="1774222" y="1623551"/>
                <a:ext cx="2234273" cy="32792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1400"/>
                  </a:lnSpc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Inter"/>
                  </a:rPr>
                  <a:t>Phone: +00-123-456-789</a:t>
                </a:r>
                <a:endParaRPr lang="en-US" sz="1000" dirty="0"/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69D157D4-DDED-54E6-820D-208E5CF7E3ED}"/>
                </a:ext>
              </a:extLst>
            </p:cNvPr>
            <p:cNvGrpSpPr/>
            <p:nvPr/>
          </p:nvGrpSpPr>
          <p:grpSpPr>
            <a:xfrm>
              <a:off x="1079500" y="4590536"/>
              <a:ext cx="1582160" cy="464336"/>
              <a:chOff x="1774222" y="1249554"/>
              <a:chExt cx="2234273" cy="701919"/>
            </a:xfrm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80789FB5-E271-8B70-B625-30E555EF0332}"/>
                  </a:ext>
                </a:extLst>
              </p:cNvPr>
              <p:cNvSpPr/>
              <p:nvPr/>
            </p:nvSpPr>
            <p:spPr>
              <a:xfrm>
                <a:off x="1774222" y="1249554"/>
                <a:ext cx="2234273" cy="388501"/>
              </a:xfrm>
              <a:prstGeom prst="rect">
                <a:avLst/>
              </a:prstGeom>
              <a:solidFill>
                <a:srgbClr val="FFEBE3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spc="92" dirty="0">
                    <a:solidFill>
                      <a:srgbClr val="000000"/>
                    </a:solidFill>
                    <a:latin typeface="Inter SemiBold" panose="02000503000000020004" pitchFamily="2" charset="0"/>
                    <a:ea typeface="Inter SemiBold" panose="02000503000000020004" pitchFamily="2" charset="0"/>
                  </a:rPr>
                  <a:t>FULL NAME</a:t>
                </a:r>
                <a:endParaRPr lang="en-US" sz="800" dirty="0">
                  <a:latin typeface="Inter SemiBold" panose="02000503000000020004" pitchFamily="2" charset="0"/>
                  <a:ea typeface="Inter SemiBold" panose="02000503000000020004" pitchFamily="2" charset="0"/>
                </a:endParaRPr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78BFAEEA-6713-D6BB-DB65-EEDFD1EF08D8}"/>
                  </a:ext>
                </a:extLst>
              </p:cNvPr>
              <p:cNvSpPr/>
              <p:nvPr/>
            </p:nvSpPr>
            <p:spPr>
              <a:xfrm>
                <a:off x="1774222" y="1623551"/>
                <a:ext cx="2234273" cy="32792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1400"/>
                  </a:lnSpc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Inter"/>
                  </a:rPr>
                  <a:t>Phone: +00-123-456-789</a:t>
                </a:r>
                <a:endParaRPr lang="en-US" sz="1000" dirty="0"/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5A458B43-9823-BC77-F10A-A9EA997E8A64}"/>
                </a:ext>
              </a:extLst>
            </p:cNvPr>
            <p:cNvGrpSpPr/>
            <p:nvPr/>
          </p:nvGrpSpPr>
          <p:grpSpPr>
            <a:xfrm>
              <a:off x="1079500" y="5363060"/>
              <a:ext cx="1582160" cy="464336"/>
              <a:chOff x="1774222" y="1249554"/>
              <a:chExt cx="2234273" cy="701919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0F3ACD4A-A9B2-310F-38AE-0FF40E926AB5}"/>
                  </a:ext>
                </a:extLst>
              </p:cNvPr>
              <p:cNvSpPr/>
              <p:nvPr/>
            </p:nvSpPr>
            <p:spPr>
              <a:xfrm>
                <a:off x="1774222" y="1249554"/>
                <a:ext cx="2234273" cy="388501"/>
              </a:xfrm>
              <a:prstGeom prst="rect">
                <a:avLst/>
              </a:prstGeom>
              <a:solidFill>
                <a:srgbClr val="FFEBE3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spc="92" dirty="0">
                    <a:solidFill>
                      <a:srgbClr val="000000"/>
                    </a:solidFill>
                    <a:latin typeface="Inter SemiBold" panose="02000503000000020004" pitchFamily="2" charset="0"/>
                    <a:ea typeface="Inter SemiBold" panose="02000503000000020004" pitchFamily="2" charset="0"/>
                  </a:rPr>
                  <a:t>FULL NAME</a:t>
                </a:r>
                <a:endParaRPr lang="en-US" sz="800" dirty="0">
                  <a:latin typeface="Inter SemiBold" panose="02000503000000020004" pitchFamily="2" charset="0"/>
                  <a:ea typeface="Inter SemiBold" panose="02000503000000020004" pitchFamily="2" charset="0"/>
                </a:endParaRPr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E0E8434C-3443-36F2-0407-C96661C76FB7}"/>
                  </a:ext>
                </a:extLst>
              </p:cNvPr>
              <p:cNvSpPr/>
              <p:nvPr/>
            </p:nvSpPr>
            <p:spPr>
              <a:xfrm>
                <a:off x="1774222" y="1623551"/>
                <a:ext cx="2234273" cy="32792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1400"/>
                  </a:lnSpc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Inter"/>
                  </a:rPr>
                  <a:t>Phone: +00-123-456-789</a:t>
                </a:r>
                <a:endParaRPr lang="en-US" sz="1000" dirty="0"/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C6199CD2-877E-D87B-552D-EC29D47CC115}"/>
                </a:ext>
              </a:extLst>
            </p:cNvPr>
            <p:cNvGrpSpPr/>
            <p:nvPr/>
          </p:nvGrpSpPr>
          <p:grpSpPr>
            <a:xfrm>
              <a:off x="1079500" y="6135585"/>
              <a:ext cx="1582160" cy="464336"/>
              <a:chOff x="1774222" y="1249554"/>
              <a:chExt cx="2234273" cy="701919"/>
            </a:xfrm>
          </p:grpSpPr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9F73559D-C142-30B3-386F-F2D21ACE2DC1}"/>
                  </a:ext>
                </a:extLst>
              </p:cNvPr>
              <p:cNvSpPr/>
              <p:nvPr/>
            </p:nvSpPr>
            <p:spPr>
              <a:xfrm>
                <a:off x="1774222" y="1249554"/>
                <a:ext cx="2234273" cy="388501"/>
              </a:xfrm>
              <a:prstGeom prst="rect">
                <a:avLst/>
              </a:prstGeom>
              <a:solidFill>
                <a:srgbClr val="FFEBE3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spc="92" dirty="0">
                    <a:solidFill>
                      <a:srgbClr val="000000"/>
                    </a:solidFill>
                    <a:latin typeface="Inter SemiBold" panose="02000503000000020004" pitchFamily="2" charset="0"/>
                    <a:ea typeface="Inter SemiBold" panose="02000503000000020004" pitchFamily="2" charset="0"/>
                  </a:rPr>
                  <a:t>FULL NAME</a:t>
                </a:r>
                <a:endParaRPr lang="en-US" sz="800" dirty="0">
                  <a:latin typeface="Inter SemiBold" panose="02000503000000020004" pitchFamily="2" charset="0"/>
                  <a:ea typeface="Inter SemiBold" panose="02000503000000020004" pitchFamily="2" charset="0"/>
                </a:endParaRPr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FA902117-30E5-37AC-4B3B-A462539BC9E4}"/>
                  </a:ext>
                </a:extLst>
              </p:cNvPr>
              <p:cNvSpPr/>
              <p:nvPr/>
            </p:nvSpPr>
            <p:spPr>
              <a:xfrm>
                <a:off x="1774222" y="1623551"/>
                <a:ext cx="2234273" cy="32792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1400"/>
                  </a:lnSpc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Inter"/>
                  </a:rPr>
                  <a:t>Phone: +00-123-456-789</a:t>
                </a:r>
                <a:endParaRPr lang="en-US" sz="1000" dirty="0"/>
              </a:p>
            </p:txBody>
          </p:sp>
        </p:grp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0EF36B06-1335-86B8-2308-62609C444F0A}"/>
              </a:ext>
            </a:extLst>
          </p:cNvPr>
          <p:cNvGrpSpPr/>
          <p:nvPr/>
        </p:nvGrpSpPr>
        <p:grpSpPr>
          <a:xfrm>
            <a:off x="5628330" y="2821174"/>
            <a:ext cx="1867452" cy="3778747"/>
            <a:chOff x="823030" y="2821174"/>
            <a:chExt cx="1867452" cy="3778747"/>
          </a:xfrm>
        </p:grpSpPr>
        <p:sp>
          <p:nvSpPr>
            <p:cNvPr id="136" name="AutoShape 9">
              <a:extLst>
                <a:ext uri="{FF2B5EF4-FFF2-40B4-BE49-F238E27FC236}">
                  <a16:creationId xmlns:a16="http://schemas.microsoft.com/office/drawing/2014/main" id="{500FDB48-98FB-3F61-C6E7-153DA4EEBCBD}"/>
                </a:ext>
              </a:extLst>
            </p:cNvPr>
            <p:cNvSpPr/>
            <p:nvPr/>
          </p:nvSpPr>
          <p:spPr>
            <a:xfrm rot="5389716">
              <a:off x="-531646" y="4909740"/>
              <a:ext cx="2737173" cy="0"/>
            </a:xfrm>
            <a:prstGeom prst="line">
              <a:avLst/>
            </a:prstGeom>
            <a:ln w="9525" cap="flat">
              <a:solidFill>
                <a:srgbClr val="A6A6A6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37" name="AutoShape 10">
              <a:extLst>
                <a:ext uri="{FF2B5EF4-FFF2-40B4-BE49-F238E27FC236}">
                  <a16:creationId xmlns:a16="http://schemas.microsoft.com/office/drawing/2014/main" id="{D722E24E-8CEE-42B4-16E4-E6A2C1E5B9DF}"/>
                </a:ext>
              </a:extLst>
            </p:cNvPr>
            <p:cNvSpPr/>
            <p:nvPr/>
          </p:nvSpPr>
          <p:spPr>
            <a:xfrm rot="10799999">
              <a:off x="833394" y="5495792"/>
              <a:ext cx="268260" cy="0"/>
            </a:xfrm>
            <a:prstGeom prst="line">
              <a:avLst/>
            </a:prstGeom>
            <a:ln w="9525" cap="flat">
              <a:solidFill>
                <a:srgbClr val="A6A6A6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38" name="AutoShape 11">
              <a:extLst>
                <a:ext uri="{FF2B5EF4-FFF2-40B4-BE49-F238E27FC236}">
                  <a16:creationId xmlns:a16="http://schemas.microsoft.com/office/drawing/2014/main" id="{DB5C8293-2746-50FA-DA11-C0B24257F2DE}"/>
                </a:ext>
              </a:extLst>
            </p:cNvPr>
            <p:cNvSpPr/>
            <p:nvPr/>
          </p:nvSpPr>
          <p:spPr>
            <a:xfrm rot="-10800000">
              <a:off x="833395" y="6278364"/>
              <a:ext cx="268260" cy="0"/>
            </a:xfrm>
            <a:prstGeom prst="line">
              <a:avLst/>
            </a:prstGeom>
            <a:ln w="9525" cap="flat">
              <a:solidFill>
                <a:srgbClr val="A6A6A6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39" name="AutoShape 12">
              <a:extLst>
                <a:ext uri="{FF2B5EF4-FFF2-40B4-BE49-F238E27FC236}">
                  <a16:creationId xmlns:a16="http://schemas.microsoft.com/office/drawing/2014/main" id="{6EE9E99C-F0D6-9CCE-587E-1A2B13C0A0D4}"/>
                </a:ext>
              </a:extLst>
            </p:cNvPr>
            <p:cNvSpPr/>
            <p:nvPr/>
          </p:nvSpPr>
          <p:spPr>
            <a:xfrm rot="-10800000">
              <a:off x="833394" y="4713221"/>
              <a:ext cx="268260" cy="0"/>
            </a:xfrm>
            <a:prstGeom prst="line">
              <a:avLst/>
            </a:prstGeom>
            <a:ln w="9525" cap="flat">
              <a:solidFill>
                <a:srgbClr val="A6A6A6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40" name="AutoShape 13">
              <a:extLst>
                <a:ext uri="{FF2B5EF4-FFF2-40B4-BE49-F238E27FC236}">
                  <a16:creationId xmlns:a16="http://schemas.microsoft.com/office/drawing/2014/main" id="{28BB9FD7-5F9F-47BF-0933-D31E2CBA177F}"/>
                </a:ext>
              </a:extLst>
            </p:cNvPr>
            <p:cNvSpPr/>
            <p:nvPr/>
          </p:nvSpPr>
          <p:spPr>
            <a:xfrm rot="-10800000">
              <a:off x="833394" y="3930650"/>
              <a:ext cx="268260" cy="0"/>
            </a:xfrm>
            <a:prstGeom prst="line">
              <a:avLst/>
            </a:prstGeom>
            <a:ln w="9525" cap="flat">
              <a:solidFill>
                <a:srgbClr val="A6A6A6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DC4AFDD8-4B79-F790-7DBF-6D89BDD75C9E}"/>
                </a:ext>
              </a:extLst>
            </p:cNvPr>
            <p:cNvGrpSpPr/>
            <p:nvPr/>
          </p:nvGrpSpPr>
          <p:grpSpPr>
            <a:xfrm>
              <a:off x="823030" y="2821174"/>
              <a:ext cx="1867452" cy="701919"/>
              <a:chOff x="1774222" y="1249554"/>
              <a:chExt cx="2234273" cy="701919"/>
            </a:xfrm>
          </p:grpSpPr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9136C966-33DE-B862-C6D2-1588AB599502}"/>
                  </a:ext>
                </a:extLst>
              </p:cNvPr>
              <p:cNvSpPr/>
              <p:nvPr/>
            </p:nvSpPr>
            <p:spPr>
              <a:xfrm>
                <a:off x="1774222" y="1249554"/>
                <a:ext cx="2234273" cy="388501"/>
              </a:xfrm>
              <a:prstGeom prst="rect">
                <a:avLst/>
              </a:prstGeom>
              <a:solidFill>
                <a:srgbClr val="FFC4A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spc="92" dirty="0">
                    <a:solidFill>
                      <a:srgbClr val="000000"/>
                    </a:solidFill>
                    <a:latin typeface="Inter SemiBold" panose="02000503000000020004" pitchFamily="2" charset="0"/>
                    <a:ea typeface="Inter SemiBold" panose="02000503000000020004" pitchFamily="2" charset="0"/>
                  </a:rPr>
                  <a:t>FULL NAME</a:t>
                </a:r>
                <a:endParaRPr lang="en-US" sz="1000" dirty="0">
                  <a:latin typeface="Inter SemiBold" panose="02000503000000020004" pitchFamily="2" charset="0"/>
                  <a:ea typeface="Inter SemiBold" panose="02000503000000020004" pitchFamily="2" charset="0"/>
                </a:endParaRPr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FF389FA5-B02D-8751-3EAD-1496C96C2222}"/>
                  </a:ext>
                </a:extLst>
              </p:cNvPr>
              <p:cNvSpPr/>
              <p:nvPr/>
            </p:nvSpPr>
            <p:spPr>
              <a:xfrm>
                <a:off x="1774222" y="1623551"/>
                <a:ext cx="2234273" cy="32792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1400"/>
                  </a:lnSpc>
                  <a:defRPr/>
                </a:pPr>
                <a:r>
                  <a:rPr lang="en-US" sz="1000" dirty="0">
                    <a:solidFill>
                      <a:srgbClr val="000000"/>
                    </a:solidFill>
                    <a:latin typeface="Inter"/>
                  </a:rPr>
                  <a:t>Phone: +00-123-456-789</a:t>
                </a:r>
                <a:endParaRPr lang="en-US" sz="1100" dirty="0"/>
              </a:p>
            </p:txBody>
          </p:sp>
        </p:grp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7892148B-A493-3841-5020-2C70F1E75243}"/>
                </a:ext>
              </a:extLst>
            </p:cNvPr>
            <p:cNvGrpSpPr/>
            <p:nvPr/>
          </p:nvGrpSpPr>
          <p:grpSpPr>
            <a:xfrm>
              <a:off x="1079500" y="3818012"/>
              <a:ext cx="1582160" cy="464336"/>
              <a:chOff x="1774222" y="1249554"/>
              <a:chExt cx="2234273" cy="701919"/>
            </a:xfrm>
          </p:grpSpPr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CDC65B32-712D-9F68-7507-43FCFBBB2796}"/>
                  </a:ext>
                </a:extLst>
              </p:cNvPr>
              <p:cNvSpPr/>
              <p:nvPr/>
            </p:nvSpPr>
            <p:spPr>
              <a:xfrm>
                <a:off x="1774222" y="1249554"/>
                <a:ext cx="2234273" cy="388501"/>
              </a:xfrm>
              <a:prstGeom prst="rect">
                <a:avLst/>
              </a:prstGeom>
              <a:solidFill>
                <a:srgbClr val="FFEBE3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spc="92" dirty="0">
                    <a:solidFill>
                      <a:srgbClr val="000000"/>
                    </a:solidFill>
                    <a:latin typeface="Inter SemiBold" panose="02000503000000020004" pitchFamily="2" charset="0"/>
                    <a:ea typeface="Inter SemiBold" panose="02000503000000020004" pitchFamily="2" charset="0"/>
                  </a:rPr>
                  <a:t>FULL NAME</a:t>
                </a:r>
                <a:endParaRPr lang="en-US" sz="800" dirty="0">
                  <a:latin typeface="Inter SemiBold" panose="02000503000000020004" pitchFamily="2" charset="0"/>
                  <a:ea typeface="Inter SemiBold" panose="02000503000000020004" pitchFamily="2" charset="0"/>
                </a:endParaRPr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E82669F2-B656-CFBF-CB44-77C21B4127DD}"/>
                  </a:ext>
                </a:extLst>
              </p:cNvPr>
              <p:cNvSpPr/>
              <p:nvPr/>
            </p:nvSpPr>
            <p:spPr>
              <a:xfrm>
                <a:off x="1774222" y="1623551"/>
                <a:ext cx="2234273" cy="32792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1400"/>
                  </a:lnSpc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Inter"/>
                  </a:rPr>
                  <a:t>Phone: +00-123-456-789</a:t>
                </a:r>
                <a:endParaRPr lang="en-US" sz="1000" dirty="0"/>
              </a:p>
            </p:txBody>
          </p: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58F51CE0-D5BA-FA38-0746-8DB39CF04C78}"/>
                </a:ext>
              </a:extLst>
            </p:cNvPr>
            <p:cNvGrpSpPr/>
            <p:nvPr/>
          </p:nvGrpSpPr>
          <p:grpSpPr>
            <a:xfrm>
              <a:off x="1079500" y="4590536"/>
              <a:ext cx="1582160" cy="464336"/>
              <a:chOff x="1774222" y="1249554"/>
              <a:chExt cx="2234273" cy="701919"/>
            </a:xfrm>
          </p:grpSpPr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7F05581A-8BFD-279A-9E66-B39218C33550}"/>
                  </a:ext>
                </a:extLst>
              </p:cNvPr>
              <p:cNvSpPr/>
              <p:nvPr/>
            </p:nvSpPr>
            <p:spPr>
              <a:xfrm>
                <a:off x="1774222" y="1249554"/>
                <a:ext cx="2234273" cy="388501"/>
              </a:xfrm>
              <a:prstGeom prst="rect">
                <a:avLst/>
              </a:prstGeom>
              <a:solidFill>
                <a:srgbClr val="FFEBE3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spc="92" dirty="0">
                    <a:solidFill>
                      <a:srgbClr val="000000"/>
                    </a:solidFill>
                    <a:latin typeface="Inter SemiBold" panose="02000503000000020004" pitchFamily="2" charset="0"/>
                    <a:ea typeface="Inter SemiBold" panose="02000503000000020004" pitchFamily="2" charset="0"/>
                  </a:rPr>
                  <a:t>FULL NAME</a:t>
                </a:r>
                <a:endParaRPr lang="en-US" sz="800" dirty="0">
                  <a:latin typeface="Inter SemiBold" panose="02000503000000020004" pitchFamily="2" charset="0"/>
                  <a:ea typeface="Inter SemiBold" panose="02000503000000020004" pitchFamily="2" charset="0"/>
                </a:endParaRPr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A5F8945F-2AF3-77B0-4DCD-C26C9490CCDF}"/>
                  </a:ext>
                </a:extLst>
              </p:cNvPr>
              <p:cNvSpPr/>
              <p:nvPr/>
            </p:nvSpPr>
            <p:spPr>
              <a:xfrm>
                <a:off x="1774222" y="1623551"/>
                <a:ext cx="2234273" cy="32792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1400"/>
                  </a:lnSpc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Inter"/>
                  </a:rPr>
                  <a:t>Phone: +00-123-456-789</a:t>
                </a:r>
                <a:endParaRPr lang="en-US" sz="1000" dirty="0"/>
              </a:p>
            </p:txBody>
          </p:sp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3FC0C738-85DE-14D7-ACF0-188CE6267700}"/>
                </a:ext>
              </a:extLst>
            </p:cNvPr>
            <p:cNvGrpSpPr/>
            <p:nvPr/>
          </p:nvGrpSpPr>
          <p:grpSpPr>
            <a:xfrm>
              <a:off x="1079500" y="5363060"/>
              <a:ext cx="1582160" cy="464336"/>
              <a:chOff x="1774222" y="1249554"/>
              <a:chExt cx="2234273" cy="701919"/>
            </a:xfrm>
          </p:grpSpPr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F453A730-3147-858F-BCDC-400B04549381}"/>
                  </a:ext>
                </a:extLst>
              </p:cNvPr>
              <p:cNvSpPr/>
              <p:nvPr/>
            </p:nvSpPr>
            <p:spPr>
              <a:xfrm>
                <a:off x="1774222" y="1249554"/>
                <a:ext cx="2234273" cy="388501"/>
              </a:xfrm>
              <a:prstGeom prst="rect">
                <a:avLst/>
              </a:prstGeom>
              <a:solidFill>
                <a:srgbClr val="FFEBE3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spc="92" dirty="0">
                    <a:solidFill>
                      <a:srgbClr val="000000"/>
                    </a:solidFill>
                    <a:latin typeface="Inter SemiBold" panose="02000503000000020004" pitchFamily="2" charset="0"/>
                    <a:ea typeface="Inter SemiBold" panose="02000503000000020004" pitchFamily="2" charset="0"/>
                  </a:rPr>
                  <a:t>FULL NAME</a:t>
                </a:r>
                <a:endParaRPr lang="en-US" sz="800" dirty="0">
                  <a:latin typeface="Inter SemiBold" panose="02000503000000020004" pitchFamily="2" charset="0"/>
                  <a:ea typeface="Inter SemiBold" panose="02000503000000020004" pitchFamily="2" charset="0"/>
                </a:endParaRPr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886704E2-544D-369C-7CEA-2944C6132F59}"/>
                  </a:ext>
                </a:extLst>
              </p:cNvPr>
              <p:cNvSpPr/>
              <p:nvPr/>
            </p:nvSpPr>
            <p:spPr>
              <a:xfrm>
                <a:off x="1774222" y="1623551"/>
                <a:ext cx="2234273" cy="32792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1400"/>
                  </a:lnSpc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Inter"/>
                  </a:rPr>
                  <a:t>Phone: +00-123-456-789</a:t>
                </a:r>
                <a:endParaRPr lang="en-US" sz="1000" dirty="0"/>
              </a:p>
            </p:txBody>
          </p:sp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FD0C8405-27D5-B40D-2542-37C84E50DA44}"/>
                </a:ext>
              </a:extLst>
            </p:cNvPr>
            <p:cNvGrpSpPr/>
            <p:nvPr/>
          </p:nvGrpSpPr>
          <p:grpSpPr>
            <a:xfrm>
              <a:off x="1079500" y="6135585"/>
              <a:ext cx="1582160" cy="464336"/>
              <a:chOff x="1774222" y="1249554"/>
              <a:chExt cx="2234273" cy="701919"/>
            </a:xfrm>
          </p:grpSpPr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A7072DCA-3AA4-E532-F991-2A39CD753911}"/>
                  </a:ext>
                </a:extLst>
              </p:cNvPr>
              <p:cNvSpPr/>
              <p:nvPr/>
            </p:nvSpPr>
            <p:spPr>
              <a:xfrm>
                <a:off x="1774222" y="1249554"/>
                <a:ext cx="2234273" cy="388501"/>
              </a:xfrm>
              <a:prstGeom prst="rect">
                <a:avLst/>
              </a:prstGeom>
              <a:solidFill>
                <a:srgbClr val="FFEBE3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spc="92" dirty="0">
                    <a:solidFill>
                      <a:srgbClr val="000000"/>
                    </a:solidFill>
                    <a:latin typeface="Inter SemiBold" panose="02000503000000020004" pitchFamily="2" charset="0"/>
                    <a:ea typeface="Inter SemiBold" panose="02000503000000020004" pitchFamily="2" charset="0"/>
                  </a:rPr>
                  <a:t>FULL NAME</a:t>
                </a:r>
                <a:endParaRPr lang="en-US" sz="800" dirty="0">
                  <a:latin typeface="Inter SemiBold" panose="02000503000000020004" pitchFamily="2" charset="0"/>
                  <a:ea typeface="Inter SemiBold" panose="02000503000000020004" pitchFamily="2" charset="0"/>
                </a:endParaRPr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53AC556D-673F-42D6-E302-F4595366473B}"/>
                  </a:ext>
                </a:extLst>
              </p:cNvPr>
              <p:cNvSpPr/>
              <p:nvPr/>
            </p:nvSpPr>
            <p:spPr>
              <a:xfrm>
                <a:off x="1774222" y="1623551"/>
                <a:ext cx="2234273" cy="32792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1400"/>
                  </a:lnSpc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Inter"/>
                  </a:rPr>
                  <a:t>Phone: +00-123-456-789</a:t>
                </a:r>
                <a:endParaRPr lang="en-US" sz="1000" dirty="0"/>
              </a:p>
            </p:txBody>
          </p:sp>
        </p:grp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772726C4-7B36-7A30-D517-933AB112C96B}"/>
              </a:ext>
            </a:extLst>
          </p:cNvPr>
          <p:cNvGrpSpPr/>
          <p:nvPr/>
        </p:nvGrpSpPr>
        <p:grpSpPr>
          <a:xfrm>
            <a:off x="8030980" y="2821174"/>
            <a:ext cx="1867452" cy="3778747"/>
            <a:chOff x="823030" y="2821174"/>
            <a:chExt cx="1867452" cy="3778747"/>
          </a:xfrm>
        </p:grpSpPr>
        <p:sp>
          <p:nvSpPr>
            <p:cNvPr id="157" name="AutoShape 9">
              <a:extLst>
                <a:ext uri="{FF2B5EF4-FFF2-40B4-BE49-F238E27FC236}">
                  <a16:creationId xmlns:a16="http://schemas.microsoft.com/office/drawing/2014/main" id="{055ED91A-3EB1-994D-A90E-F33567DF2091}"/>
                </a:ext>
              </a:extLst>
            </p:cNvPr>
            <p:cNvSpPr/>
            <p:nvPr/>
          </p:nvSpPr>
          <p:spPr>
            <a:xfrm rot="5389716">
              <a:off x="-531646" y="4909740"/>
              <a:ext cx="2737173" cy="0"/>
            </a:xfrm>
            <a:prstGeom prst="line">
              <a:avLst/>
            </a:prstGeom>
            <a:ln w="9525" cap="flat">
              <a:solidFill>
                <a:srgbClr val="A6A6A6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58" name="AutoShape 10">
              <a:extLst>
                <a:ext uri="{FF2B5EF4-FFF2-40B4-BE49-F238E27FC236}">
                  <a16:creationId xmlns:a16="http://schemas.microsoft.com/office/drawing/2014/main" id="{F3F8E22A-2AFA-CDCF-18B6-D85DB39AC3D1}"/>
                </a:ext>
              </a:extLst>
            </p:cNvPr>
            <p:cNvSpPr/>
            <p:nvPr/>
          </p:nvSpPr>
          <p:spPr>
            <a:xfrm rot="10799999">
              <a:off x="833394" y="5495792"/>
              <a:ext cx="268260" cy="0"/>
            </a:xfrm>
            <a:prstGeom prst="line">
              <a:avLst/>
            </a:prstGeom>
            <a:ln w="9525" cap="flat">
              <a:solidFill>
                <a:srgbClr val="A6A6A6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59" name="AutoShape 11">
              <a:extLst>
                <a:ext uri="{FF2B5EF4-FFF2-40B4-BE49-F238E27FC236}">
                  <a16:creationId xmlns:a16="http://schemas.microsoft.com/office/drawing/2014/main" id="{5DF4CB30-5CFA-36BA-CD52-1B61F069EE56}"/>
                </a:ext>
              </a:extLst>
            </p:cNvPr>
            <p:cNvSpPr/>
            <p:nvPr/>
          </p:nvSpPr>
          <p:spPr>
            <a:xfrm rot="-10800000">
              <a:off x="833395" y="6278364"/>
              <a:ext cx="268260" cy="0"/>
            </a:xfrm>
            <a:prstGeom prst="line">
              <a:avLst/>
            </a:prstGeom>
            <a:ln w="9525" cap="flat">
              <a:solidFill>
                <a:srgbClr val="A6A6A6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60" name="AutoShape 12">
              <a:extLst>
                <a:ext uri="{FF2B5EF4-FFF2-40B4-BE49-F238E27FC236}">
                  <a16:creationId xmlns:a16="http://schemas.microsoft.com/office/drawing/2014/main" id="{8F23D59E-9F09-97F1-EA17-C3731ED30370}"/>
                </a:ext>
              </a:extLst>
            </p:cNvPr>
            <p:cNvSpPr/>
            <p:nvPr/>
          </p:nvSpPr>
          <p:spPr>
            <a:xfrm rot="-10800000">
              <a:off x="833394" y="4713221"/>
              <a:ext cx="268260" cy="0"/>
            </a:xfrm>
            <a:prstGeom prst="line">
              <a:avLst/>
            </a:prstGeom>
            <a:ln w="9525" cap="flat">
              <a:solidFill>
                <a:srgbClr val="A6A6A6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61" name="AutoShape 13">
              <a:extLst>
                <a:ext uri="{FF2B5EF4-FFF2-40B4-BE49-F238E27FC236}">
                  <a16:creationId xmlns:a16="http://schemas.microsoft.com/office/drawing/2014/main" id="{3E235C48-525C-9177-551D-34A422248FD3}"/>
                </a:ext>
              </a:extLst>
            </p:cNvPr>
            <p:cNvSpPr/>
            <p:nvPr/>
          </p:nvSpPr>
          <p:spPr>
            <a:xfrm rot="-10800000">
              <a:off x="833394" y="3930650"/>
              <a:ext cx="268260" cy="0"/>
            </a:xfrm>
            <a:prstGeom prst="line">
              <a:avLst/>
            </a:prstGeom>
            <a:ln w="9525" cap="flat">
              <a:solidFill>
                <a:srgbClr val="A6A6A6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D2BD7CA5-9964-F9F8-2980-228D9E46A8EB}"/>
                </a:ext>
              </a:extLst>
            </p:cNvPr>
            <p:cNvGrpSpPr/>
            <p:nvPr/>
          </p:nvGrpSpPr>
          <p:grpSpPr>
            <a:xfrm>
              <a:off x="823030" y="2821174"/>
              <a:ext cx="1867452" cy="701919"/>
              <a:chOff x="1774222" y="1249554"/>
              <a:chExt cx="2234273" cy="701919"/>
            </a:xfrm>
          </p:grpSpPr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A09CED35-76C5-654C-5AF4-FC7058F19B7B}"/>
                  </a:ext>
                </a:extLst>
              </p:cNvPr>
              <p:cNvSpPr/>
              <p:nvPr/>
            </p:nvSpPr>
            <p:spPr>
              <a:xfrm>
                <a:off x="1774222" y="1249554"/>
                <a:ext cx="2234273" cy="388501"/>
              </a:xfrm>
              <a:prstGeom prst="rect">
                <a:avLst/>
              </a:prstGeom>
              <a:solidFill>
                <a:srgbClr val="FFC4A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spc="92" dirty="0">
                    <a:solidFill>
                      <a:srgbClr val="000000"/>
                    </a:solidFill>
                    <a:latin typeface="Inter SemiBold" panose="02000503000000020004" pitchFamily="2" charset="0"/>
                    <a:ea typeface="Inter SemiBold" panose="02000503000000020004" pitchFamily="2" charset="0"/>
                  </a:rPr>
                  <a:t>FULL NAME</a:t>
                </a:r>
                <a:endParaRPr lang="en-US" sz="1000" dirty="0">
                  <a:latin typeface="Inter SemiBold" panose="02000503000000020004" pitchFamily="2" charset="0"/>
                  <a:ea typeface="Inter SemiBold" panose="02000503000000020004" pitchFamily="2" charset="0"/>
                </a:endParaRPr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62783D70-25A7-B01B-2145-CFF1CAB5C008}"/>
                  </a:ext>
                </a:extLst>
              </p:cNvPr>
              <p:cNvSpPr/>
              <p:nvPr/>
            </p:nvSpPr>
            <p:spPr>
              <a:xfrm>
                <a:off x="1774222" y="1623551"/>
                <a:ext cx="2234273" cy="32792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1400"/>
                  </a:lnSpc>
                  <a:defRPr/>
                </a:pPr>
                <a:r>
                  <a:rPr lang="en-US" sz="1000" dirty="0">
                    <a:solidFill>
                      <a:srgbClr val="000000"/>
                    </a:solidFill>
                    <a:latin typeface="Inter"/>
                  </a:rPr>
                  <a:t>Phone: +00-123-456-789</a:t>
                </a:r>
                <a:endParaRPr lang="en-US" sz="1100" dirty="0"/>
              </a:p>
            </p:txBody>
          </p: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8799EE79-C314-4FD2-F84D-2F94864A7882}"/>
                </a:ext>
              </a:extLst>
            </p:cNvPr>
            <p:cNvGrpSpPr/>
            <p:nvPr/>
          </p:nvGrpSpPr>
          <p:grpSpPr>
            <a:xfrm>
              <a:off x="1079500" y="3818012"/>
              <a:ext cx="1582160" cy="464336"/>
              <a:chOff x="1774222" y="1249554"/>
              <a:chExt cx="2234273" cy="701919"/>
            </a:xfrm>
          </p:grpSpPr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9C3F78BF-D06C-4068-ABEF-9B1817676D09}"/>
                  </a:ext>
                </a:extLst>
              </p:cNvPr>
              <p:cNvSpPr/>
              <p:nvPr/>
            </p:nvSpPr>
            <p:spPr>
              <a:xfrm>
                <a:off x="1774222" y="1249554"/>
                <a:ext cx="2234273" cy="388501"/>
              </a:xfrm>
              <a:prstGeom prst="rect">
                <a:avLst/>
              </a:prstGeom>
              <a:solidFill>
                <a:srgbClr val="FFEBE3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spc="92" dirty="0">
                    <a:solidFill>
                      <a:srgbClr val="000000"/>
                    </a:solidFill>
                    <a:latin typeface="Inter SemiBold" panose="02000503000000020004" pitchFamily="2" charset="0"/>
                    <a:ea typeface="Inter SemiBold" panose="02000503000000020004" pitchFamily="2" charset="0"/>
                  </a:rPr>
                  <a:t>FULL NAME</a:t>
                </a:r>
                <a:endParaRPr lang="en-US" sz="800" dirty="0">
                  <a:latin typeface="Inter SemiBold" panose="02000503000000020004" pitchFamily="2" charset="0"/>
                  <a:ea typeface="Inter SemiBold" panose="02000503000000020004" pitchFamily="2" charset="0"/>
                </a:endParaRPr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C0D00F76-0E76-8F57-6FA0-FF63CC68F2F7}"/>
                  </a:ext>
                </a:extLst>
              </p:cNvPr>
              <p:cNvSpPr/>
              <p:nvPr/>
            </p:nvSpPr>
            <p:spPr>
              <a:xfrm>
                <a:off x="1774222" y="1623551"/>
                <a:ext cx="2234273" cy="32792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1400"/>
                  </a:lnSpc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Inter"/>
                  </a:rPr>
                  <a:t>Phone: +00-123-456-789</a:t>
                </a:r>
                <a:endParaRPr lang="en-US" sz="1000" dirty="0"/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C3B37E71-7B00-6B6B-29DE-0F8B6E916250}"/>
                </a:ext>
              </a:extLst>
            </p:cNvPr>
            <p:cNvGrpSpPr/>
            <p:nvPr/>
          </p:nvGrpSpPr>
          <p:grpSpPr>
            <a:xfrm>
              <a:off x="1079500" y="4590536"/>
              <a:ext cx="1582160" cy="464336"/>
              <a:chOff x="1774222" y="1249554"/>
              <a:chExt cx="2234273" cy="701919"/>
            </a:xfrm>
          </p:grpSpPr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57AEE69A-5CDD-7C20-0080-E2757E12CB08}"/>
                  </a:ext>
                </a:extLst>
              </p:cNvPr>
              <p:cNvSpPr/>
              <p:nvPr/>
            </p:nvSpPr>
            <p:spPr>
              <a:xfrm>
                <a:off x="1774222" y="1249554"/>
                <a:ext cx="2234273" cy="388501"/>
              </a:xfrm>
              <a:prstGeom prst="rect">
                <a:avLst/>
              </a:prstGeom>
              <a:solidFill>
                <a:srgbClr val="FFEBE3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spc="92" dirty="0">
                    <a:solidFill>
                      <a:srgbClr val="000000"/>
                    </a:solidFill>
                    <a:latin typeface="Inter SemiBold" panose="02000503000000020004" pitchFamily="2" charset="0"/>
                    <a:ea typeface="Inter SemiBold" panose="02000503000000020004" pitchFamily="2" charset="0"/>
                  </a:rPr>
                  <a:t>FULL NAME</a:t>
                </a:r>
                <a:endParaRPr lang="en-US" sz="800" dirty="0">
                  <a:latin typeface="Inter SemiBold" panose="02000503000000020004" pitchFamily="2" charset="0"/>
                  <a:ea typeface="Inter SemiBold" panose="02000503000000020004" pitchFamily="2" charset="0"/>
                </a:endParaRPr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F1C5DFDD-0DFA-A77D-182A-9A728476B64A}"/>
                  </a:ext>
                </a:extLst>
              </p:cNvPr>
              <p:cNvSpPr/>
              <p:nvPr/>
            </p:nvSpPr>
            <p:spPr>
              <a:xfrm>
                <a:off x="1774222" y="1623551"/>
                <a:ext cx="2234273" cy="32792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1400"/>
                  </a:lnSpc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Inter"/>
                  </a:rPr>
                  <a:t>Phone: +00-123-456-789</a:t>
                </a:r>
                <a:endParaRPr lang="en-US" sz="1000" dirty="0"/>
              </a:p>
            </p:txBody>
          </p:sp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D77F6897-E589-F507-AB22-FC99FBC4F658}"/>
                </a:ext>
              </a:extLst>
            </p:cNvPr>
            <p:cNvGrpSpPr/>
            <p:nvPr/>
          </p:nvGrpSpPr>
          <p:grpSpPr>
            <a:xfrm>
              <a:off x="1079500" y="5363060"/>
              <a:ext cx="1582160" cy="464336"/>
              <a:chOff x="1774222" y="1249554"/>
              <a:chExt cx="2234273" cy="701919"/>
            </a:xfrm>
          </p:grpSpPr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C1011573-45C7-BFE3-064C-044585790725}"/>
                  </a:ext>
                </a:extLst>
              </p:cNvPr>
              <p:cNvSpPr/>
              <p:nvPr/>
            </p:nvSpPr>
            <p:spPr>
              <a:xfrm>
                <a:off x="1774222" y="1249554"/>
                <a:ext cx="2234273" cy="388501"/>
              </a:xfrm>
              <a:prstGeom prst="rect">
                <a:avLst/>
              </a:prstGeom>
              <a:solidFill>
                <a:srgbClr val="FFEBE3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spc="92" dirty="0">
                    <a:solidFill>
                      <a:srgbClr val="000000"/>
                    </a:solidFill>
                    <a:latin typeface="Inter SemiBold" panose="02000503000000020004" pitchFamily="2" charset="0"/>
                    <a:ea typeface="Inter SemiBold" panose="02000503000000020004" pitchFamily="2" charset="0"/>
                  </a:rPr>
                  <a:t>FULL NAME</a:t>
                </a:r>
                <a:endParaRPr lang="en-US" sz="800" dirty="0">
                  <a:latin typeface="Inter SemiBold" panose="02000503000000020004" pitchFamily="2" charset="0"/>
                  <a:ea typeface="Inter SemiBold" panose="02000503000000020004" pitchFamily="2" charset="0"/>
                </a:endParaRPr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C431C4F3-7C17-394D-0D44-DE93593D0D6E}"/>
                  </a:ext>
                </a:extLst>
              </p:cNvPr>
              <p:cNvSpPr/>
              <p:nvPr/>
            </p:nvSpPr>
            <p:spPr>
              <a:xfrm>
                <a:off x="1774222" y="1623551"/>
                <a:ext cx="2234273" cy="32792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1400"/>
                  </a:lnSpc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Inter"/>
                  </a:rPr>
                  <a:t>Phone: +00-123-456-789</a:t>
                </a:r>
                <a:endParaRPr lang="en-US" sz="1000" dirty="0"/>
              </a:p>
            </p:txBody>
          </p:sp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E20A27CA-4929-5E7F-0B82-3F70E3642080}"/>
                </a:ext>
              </a:extLst>
            </p:cNvPr>
            <p:cNvGrpSpPr/>
            <p:nvPr/>
          </p:nvGrpSpPr>
          <p:grpSpPr>
            <a:xfrm>
              <a:off x="1079500" y="6135585"/>
              <a:ext cx="1582160" cy="464336"/>
              <a:chOff x="1774222" y="1249554"/>
              <a:chExt cx="2234273" cy="701919"/>
            </a:xfrm>
          </p:grpSpPr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1EF36EA3-A769-78D9-F072-6D1BF1DBEC70}"/>
                  </a:ext>
                </a:extLst>
              </p:cNvPr>
              <p:cNvSpPr/>
              <p:nvPr/>
            </p:nvSpPr>
            <p:spPr>
              <a:xfrm>
                <a:off x="1774222" y="1249554"/>
                <a:ext cx="2234273" cy="388501"/>
              </a:xfrm>
              <a:prstGeom prst="rect">
                <a:avLst/>
              </a:prstGeom>
              <a:solidFill>
                <a:srgbClr val="FFEBE3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spc="92" dirty="0">
                    <a:solidFill>
                      <a:srgbClr val="000000"/>
                    </a:solidFill>
                    <a:latin typeface="Inter SemiBold" panose="02000503000000020004" pitchFamily="2" charset="0"/>
                    <a:ea typeface="Inter SemiBold" panose="02000503000000020004" pitchFamily="2" charset="0"/>
                  </a:rPr>
                  <a:t>FULL NAME</a:t>
                </a:r>
                <a:endParaRPr lang="en-US" sz="800" dirty="0">
                  <a:latin typeface="Inter SemiBold" panose="02000503000000020004" pitchFamily="2" charset="0"/>
                  <a:ea typeface="Inter SemiBold" panose="02000503000000020004" pitchFamily="2" charset="0"/>
                </a:endParaRPr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87855C8F-42B6-9240-9124-B14D45D86615}"/>
                  </a:ext>
                </a:extLst>
              </p:cNvPr>
              <p:cNvSpPr/>
              <p:nvPr/>
            </p:nvSpPr>
            <p:spPr>
              <a:xfrm>
                <a:off x="1774222" y="1623551"/>
                <a:ext cx="2234273" cy="32792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1400"/>
                  </a:lnSpc>
                  <a:defRPr/>
                </a:pPr>
                <a:r>
                  <a:rPr lang="en-US" sz="800" dirty="0">
                    <a:solidFill>
                      <a:srgbClr val="000000"/>
                    </a:solidFill>
                    <a:latin typeface="Inter"/>
                  </a:rPr>
                  <a:t>Phone: +00-123-456-789</a:t>
                </a:r>
                <a:endParaRPr lang="en-US" sz="1000" dirty="0"/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130</Words>
  <Application>Microsoft Office PowerPoint</Application>
  <PresentationFormat>Custom</PresentationFormat>
  <Paragraphs>43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Arial</vt:lpstr>
      <vt:lpstr>Inter</vt:lpstr>
      <vt:lpstr>Inter SemiBold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Phone tree template</dc:title>
  <cp:lastModifiedBy>HUONG NGUYEN THU</cp:lastModifiedBy>
  <cp:revision>3</cp:revision>
  <dcterms:created xsi:type="dcterms:W3CDTF">2006-08-16T00:00:00Z</dcterms:created>
  <dcterms:modified xsi:type="dcterms:W3CDTF">2023-02-16T00:44:30Z</dcterms:modified>
  <dc:identifier>DAFaTPEbIdY</dc:identifier>
</cp:coreProperties>
</file>