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5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Poppins" panose="00000500000000000000" pitchFamily="2" charset="0"/>
      <p:regular r:id="rId7"/>
      <p:bold r:id="rId8"/>
      <p:italic r:id="rId9"/>
      <p:boldItalic r:id="rId10"/>
    </p:embeddedFont>
    <p:embeddedFont>
      <p:font typeface="Poppins SemiBold" panose="00000700000000000000" pitchFamily="2" charset="0"/>
      <p:bold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0" d="100"/>
          <a:sy n="40" d="100"/>
        </p:scale>
        <p:origin x="2482" y="8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0">
            <a:extLst>
              <a:ext uri="{FF2B5EF4-FFF2-40B4-BE49-F238E27FC236}">
                <a16:creationId xmlns:a16="http://schemas.microsoft.com/office/drawing/2014/main" id="{93196F7F-19A7-5289-8204-85D6E67A37D1}"/>
              </a:ext>
            </a:extLst>
          </p:cNvPr>
          <p:cNvGrpSpPr/>
          <p:nvPr/>
        </p:nvGrpSpPr>
        <p:grpSpPr>
          <a:xfrm>
            <a:off x="756000" y="494798"/>
            <a:ext cx="9375623" cy="6461402"/>
            <a:chOff x="756000" y="494798"/>
            <a:chExt cx="9375623" cy="6461402"/>
          </a:xfrm>
        </p:grpSpPr>
        <p:grpSp>
          <p:nvGrpSpPr>
            <p:cNvPr id="3" name="Group 3"/>
            <p:cNvGrpSpPr/>
            <p:nvPr/>
          </p:nvGrpSpPr>
          <p:grpSpPr>
            <a:xfrm>
              <a:off x="4114593" y="702692"/>
              <a:ext cx="2194160" cy="744768"/>
              <a:chOff x="0" y="0"/>
              <a:chExt cx="2446156" cy="830304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446156" cy="830304"/>
              </a:xfrm>
              <a:custGeom>
                <a:avLst/>
                <a:gdLst/>
                <a:ahLst/>
                <a:cxnLst/>
                <a:rect l="l" t="t" r="r" b="b"/>
                <a:pathLst>
                  <a:path w="2446156" h="830304">
                    <a:moveTo>
                      <a:pt x="2321696" y="830304"/>
                    </a:moveTo>
                    <a:lnTo>
                      <a:pt x="124460" y="830304"/>
                    </a:lnTo>
                    <a:cubicBezTo>
                      <a:pt x="55880" y="830304"/>
                      <a:pt x="0" y="774424"/>
                      <a:pt x="0" y="705844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321696" y="0"/>
                    </a:lnTo>
                    <a:cubicBezTo>
                      <a:pt x="2390276" y="0"/>
                      <a:pt x="2446156" y="55880"/>
                      <a:pt x="2446156" y="124460"/>
                    </a:cubicBezTo>
                    <a:lnTo>
                      <a:pt x="2446156" y="705844"/>
                    </a:lnTo>
                    <a:cubicBezTo>
                      <a:pt x="2446156" y="774424"/>
                      <a:pt x="2390276" y="830304"/>
                      <a:pt x="2321696" y="830304"/>
                    </a:cubicBezTo>
                    <a:close/>
                  </a:path>
                </a:pathLst>
              </a:custGeom>
              <a:solidFill>
                <a:srgbClr val="56BDAC"/>
              </a:solidFill>
            </p:spPr>
          </p:sp>
        </p:grpSp>
        <p:sp>
          <p:nvSpPr>
            <p:cNvPr id="5" name="TextBox 5"/>
            <p:cNvSpPr txBox="1"/>
            <p:nvPr/>
          </p:nvSpPr>
          <p:spPr>
            <a:xfrm>
              <a:off x="4447719" y="799484"/>
              <a:ext cx="1527909" cy="1282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27"/>
                </a:lnSpc>
                <a:spcBef>
                  <a:spcPct val="0"/>
                </a:spcBef>
              </a:pPr>
              <a:r>
                <a:rPr lang="en-US" sz="856" spc="-12">
                  <a:solidFill>
                    <a:srgbClr val="00000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Store Manager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4250160" y="948786"/>
              <a:ext cx="1923026" cy="1888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90"/>
                </a:lnSpc>
                <a:spcBef>
                  <a:spcPct val="0"/>
                </a:spcBef>
              </a:pPr>
              <a:r>
                <a:rPr lang="en-US" sz="1242" spc="-18" dirty="0">
                  <a:solidFill>
                    <a:srgbClr val="000000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FRANCOIS MERCER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4250160" y="1195236"/>
              <a:ext cx="1923026" cy="1282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027"/>
                </a:lnSpc>
                <a:spcBef>
                  <a:spcPct val="0"/>
                </a:spcBef>
              </a:pPr>
              <a:r>
                <a:rPr lang="en-US" sz="856" spc="-12">
                  <a:solidFill>
                    <a:srgbClr val="00000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Phone: +00-123-456-789</a:t>
              </a:r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6783776" y="1521857"/>
              <a:ext cx="2194160" cy="744768"/>
              <a:chOff x="0" y="0"/>
              <a:chExt cx="2446156" cy="830304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446156" cy="830304"/>
              </a:xfrm>
              <a:custGeom>
                <a:avLst/>
                <a:gdLst/>
                <a:ahLst/>
                <a:cxnLst/>
                <a:rect l="l" t="t" r="r" b="b"/>
                <a:pathLst>
                  <a:path w="2446156" h="830304">
                    <a:moveTo>
                      <a:pt x="2321696" y="830304"/>
                    </a:moveTo>
                    <a:lnTo>
                      <a:pt x="124460" y="830304"/>
                    </a:lnTo>
                    <a:cubicBezTo>
                      <a:pt x="55880" y="830304"/>
                      <a:pt x="0" y="774424"/>
                      <a:pt x="0" y="705844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321696" y="0"/>
                    </a:lnTo>
                    <a:cubicBezTo>
                      <a:pt x="2390276" y="0"/>
                      <a:pt x="2446156" y="55880"/>
                      <a:pt x="2446156" y="124460"/>
                    </a:cubicBezTo>
                    <a:lnTo>
                      <a:pt x="2446156" y="705844"/>
                    </a:lnTo>
                    <a:cubicBezTo>
                      <a:pt x="2446156" y="774424"/>
                      <a:pt x="2390276" y="830304"/>
                      <a:pt x="2321696" y="830304"/>
                    </a:cubicBezTo>
                    <a:close/>
                  </a:path>
                </a:pathLst>
              </a:custGeom>
              <a:solidFill>
                <a:srgbClr val="DEEFEC"/>
              </a:solidFill>
            </p:spPr>
          </p:sp>
        </p:grpSp>
        <p:sp>
          <p:nvSpPr>
            <p:cNvPr id="11" name="TextBox 11"/>
            <p:cNvSpPr txBox="1"/>
            <p:nvPr/>
          </p:nvSpPr>
          <p:spPr>
            <a:xfrm>
              <a:off x="7116902" y="1618649"/>
              <a:ext cx="1527909" cy="1282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27"/>
                </a:lnSpc>
                <a:spcBef>
                  <a:spcPct val="0"/>
                </a:spcBef>
              </a:pPr>
              <a:r>
                <a:rPr lang="en-US" sz="856" spc="-12">
                  <a:solidFill>
                    <a:srgbClr val="00000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Assistant Manager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6919343" y="1767951"/>
              <a:ext cx="1923026" cy="1888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90"/>
                </a:lnSpc>
                <a:spcBef>
                  <a:spcPct val="0"/>
                </a:spcBef>
              </a:pPr>
              <a:r>
                <a:rPr lang="en-US" sz="1242" spc="-18">
                  <a:solidFill>
                    <a:srgbClr val="000000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SARAH JOHNSON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6919343" y="2014401"/>
              <a:ext cx="1923026" cy="1282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027"/>
                </a:lnSpc>
                <a:spcBef>
                  <a:spcPct val="0"/>
                </a:spcBef>
              </a:pPr>
              <a:r>
                <a:rPr lang="en-US" sz="856" spc="-12">
                  <a:solidFill>
                    <a:srgbClr val="00000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Phone: +00-123-456-789</a:t>
              </a:r>
            </a:p>
          </p:txBody>
        </p:sp>
        <p:grpSp>
          <p:nvGrpSpPr>
            <p:cNvPr id="15" name="Group 15"/>
            <p:cNvGrpSpPr/>
            <p:nvPr/>
          </p:nvGrpSpPr>
          <p:grpSpPr>
            <a:xfrm>
              <a:off x="756000" y="3090552"/>
              <a:ext cx="2194160" cy="744768"/>
              <a:chOff x="0" y="0"/>
              <a:chExt cx="2446156" cy="830304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2446156" cy="830304"/>
              </a:xfrm>
              <a:custGeom>
                <a:avLst/>
                <a:gdLst/>
                <a:ahLst/>
                <a:cxnLst/>
                <a:rect l="l" t="t" r="r" b="b"/>
                <a:pathLst>
                  <a:path w="2446156" h="830304">
                    <a:moveTo>
                      <a:pt x="2321696" y="830304"/>
                    </a:moveTo>
                    <a:lnTo>
                      <a:pt x="124460" y="830304"/>
                    </a:lnTo>
                    <a:cubicBezTo>
                      <a:pt x="55880" y="830304"/>
                      <a:pt x="0" y="774424"/>
                      <a:pt x="0" y="705844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321696" y="0"/>
                    </a:lnTo>
                    <a:cubicBezTo>
                      <a:pt x="2390276" y="0"/>
                      <a:pt x="2446156" y="55880"/>
                      <a:pt x="2446156" y="124460"/>
                    </a:cubicBezTo>
                    <a:lnTo>
                      <a:pt x="2446156" y="705844"/>
                    </a:lnTo>
                    <a:cubicBezTo>
                      <a:pt x="2446156" y="774424"/>
                      <a:pt x="2390276" y="830304"/>
                      <a:pt x="2321696" y="830304"/>
                    </a:cubicBezTo>
                    <a:close/>
                  </a:path>
                </a:pathLst>
              </a:custGeom>
              <a:solidFill>
                <a:srgbClr val="A7E4DA"/>
              </a:solidFill>
            </p:spPr>
          </p:sp>
        </p:grpSp>
        <p:sp>
          <p:nvSpPr>
            <p:cNvPr id="17" name="TextBox 17"/>
            <p:cNvSpPr txBox="1"/>
            <p:nvPr/>
          </p:nvSpPr>
          <p:spPr>
            <a:xfrm>
              <a:off x="1089126" y="3187344"/>
              <a:ext cx="1527909" cy="1282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27"/>
                </a:lnSpc>
                <a:spcBef>
                  <a:spcPct val="0"/>
                </a:spcBef>
              </a:pPr>
              <a:r>
                <a:rPr lang="en-US" sz="856" spc="-12">
                  <a:solidFill>
                    <a:srgbClr val="00000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Lead Sales Associate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891567" y="3336646"/>
              <a:ext cx="1923026" cy="1888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90"/>
                </a:lnSpc>
                <a:spcBef>
                  <a:spcPct val="0"/>
                </a:spcBef>
              </a:pPr>
              <a:r>
                <a:rPr lang="en-US" sz="1242" spc="-18">
                  <a:solidFill>
                    <a:srgbClr val="000000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MICHAEL SMITH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891567" y="3583096"/>
              <a:ext cx="1923026" cy="1282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027"/>
                </a:lnSpc>
                <a:spcBef>
                  <a:spcPct val="0"/>
                </a:spcBef>
              </a:pPr>
              <a:r>
                <a:rPr lang="en-US" sz="856" spc="-12">
                  <a:solidFill>
                    <a:srgbClr val="00000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Phone: +00-123-456-789</a:t>
              </a:r>
            </a:p>
          </p:txBody>
        </p:sp>
        <p:grpSp>
          <p:nvGrpSpPr>
            <p:cNvPr id="21" name="Group 21"/>
            <p:cNvGrpSpPr/>
            <p:nvPr/>
          </p:nvGrpSpPr>
          <p:grpSpPr>
            <a:xfrm>
              <a:off x="1237021" y="4167607"/>
              <a:ext cx="2194160" cy="744768"/>
              <a:chOff x="0" y="0"/>
              <a:chExt cx="2446156" cy="830304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2446156" cy="830304"/>
              </a:xfrm>
              <a:custGeom>
                <a:avLst/>
                <a:gdLst/>
                <a:ahLst/>
                <a:cxnLst/>
                <a:rect l="l" t="t" r="r" b="b"/>
                <a:pathLst>
                  <a:path w="2446156" h="830304">
                    <a:moveTo>
                      <a:pt x="2321696" y="830304"/>
                    </a:moveTo>
                    <a:lnTo>
                      <a:pt x="124460" y="830304"/>
                    </a:lnTo>
                    <a:cubicBezTo>
                      <a:pt x="55880" y="830304"/>
                      <a:pt x="0" y="774424"/>
                      <a:pt x="0" y="705844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321696" y="0"/>
                    </a:lnTo>
                    <a:cubicBezTo>
                      <a:pt x="2390276" y="0"/>
                      <a:pt x="2446156" y="55880"/>
                      <a:pt x="2446156" y="124460"/>
                    </a:cubicBezTo>
                    <a:lnTo>
                      <a:pt x="2446156" y="705844"/>
                    </a:lnTo>
                    <a:cubicBezTo>
                      <a:pt x="2446156" y="774424"/>
                      <a:pt x="2390276" y="830304"/>
                      <a:pt x="2321696" y="830304"/>
                    </a:cubicBezTo>
                    <a:close/>
                  </a:path>
                </a:pathLst>
              </a:custGeom>
              <a:solidFill>
                <a:srgbClr val="DEEFEC"/>
              </a:solidFill>
            </p:spPr>
          </p:sp>
        </p:grpSp>
        <p:sp>
          <p:nvSpPr>
            <p:cNvPr id="23" name="TextBox 23"/>
            <p:cNvSpPr txBox="1"/>
            <p:nvPr/>
          </p:nvSpPr>
          <p:spPr>
            <a:xfrm>
              <a:off x="1570147" y="4264399"/>
              <a:ext cx="1527909" cy="1282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27"/>
                </a:lnSpc>
                <a:spcBef>
                  <a:spcPct val="0"/>
                </a:spcBef>
              </a:pPr>
              <a:r>
                <a:rPr lang="en-US" sz="856" spc="-12">
                  <a:solidFill>
                    <a:srgbClr val="00000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Sales Associate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372588" y="4413701"/>
              <a:ext cx="1923026" cy="1888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90"/>
                </a:lnSpc>
                <a:spcBef>
                  <a:spcPct val="0"/>
                </a:spcBef>
              </a:pPr>
              <a:r>
                <a:rPr lang="en-US" sz="1242" spc="-18">
                  <a:solidFill>
                    <a:srgbClr val="000000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JAMES JOHNSON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1372588" y="4660151"/>
              <a:ext cx="1923026" cy="1282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027"/>
                </a:lnSpc>
                <a:spcBef>
                  <a:spcPct val="0"/>
                </a:spcBef>
              </a:pPr>
              <a:r>
                <a:rPr lang="en-US" sz="856" spc="-12">
                  <a:solidFill>
                    <a:srgbClr val="00000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Phone: +00-123-456-789</a:t>
              </a:r>
            </a:p>
          </p:txBody>
        </p:sp>
        <p:grpSp>
          <p:nvGrpSpPr>
            <p:cNvPr id="27" name="Group 27"/>
            <p:cNvGrpSpPr/>
            <p:nvPr/>
          </p:nvGrpSpPr>
          <p:grpSpPr>
            <a:xfrm>
              <a:off x="1237021" y="5139171"/>
              <a:ext cx="2194160" cy="744768"/>
              <a:chOff x="0" y="0"/>
              <a:chExt cx="2446156" cy="830304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2446156" cy="830304"/>
              </a:xfrm>
              <a:custGeom>
                <a:avLst/>
                <a:gdLst/>
                <a:ahLst/>
                <a:cxnLst/>
                <a:rect l="l" t="t" r="r" b="b"/>
                <a:pathLst>
                  <a:path w="2446156" h="830304">
                    <a:moveTo>
                      <a:pt x="2321696" y="830304"/>
                    </a:moveTo>
                    <a:lnTo>
                      <a:pt x="124460" y="830304"/>
                    </a:lnTo>
                    <a:cubicBezTo>
                      <a:pt x="55880" y="830304"/>
                      <a:pt x="0" y="774424"/>
                      <a:pt x="0" y="705844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321696" y="0"/>
                    </a:lnTo>
                    <a:cubicBezTo>
                      <a:pt x="2390276" y="0"/>
                      <a:pt x="2446156" y="55880"/>
                      <a:pt x="2446156" y="124460"/>
                    </a:cubicBezTo>
                    <a:lnTo>
                      <a:pt x="2446156" y="705844"/>
                    </a:lnTo>
                    <a:cubicBezTo>
                      <a:pt x="2446156" y="774424"/>
                      <a:pt x="2390276" y="830304"/>
                      <a:pt x="2321696" y="830304"/>
                    </a:cubicBezTo>
                    <a:close/>
                  </a:path>
                </a:pathLst>
              </a:custGeom>
              <a:solidFill>
                <a:srgbClr val="DEEFEC"/>
              </a:solidFill>
            </p:spPr>
          </p:sp>
        </p:grpSp>
        <p:sp>
          <p:nvSpPr>
            <p:cNvPr id="29" name="TextBox 29"/>
            <p:cNvSpPr txBox="1"/>
            <p:nvPr/>
          </p:nvSpPr>
          <p:spPr>
            <a:xfrm>
              <a:off x="1570147" y="5235963"/>
              <a:ext cx="1527909" cy="1282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27"/>
                </a:lnSpc>
                <a:spcBef>
                  <a:spcPct val="0"/>
                </a:spcBef>
              </a:pPr>
              <a:r>
                <a:rPr lang="en-US" sz="856" spc="-12">
                  <a:solidFill>
                    <a:srgbClr val="00000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Sales Associate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1372588" y="5385265"/>
              <a:ext cx="1923026" cy="1888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90"/>
                </a:lnSpc>
                <a:spcBef>
                  <a:spcPct val="0"/>
                </a:spcBef>
              </a:pPr>
              <a:r>
                <a:rPr lang="en-US" sz="1242" spc="-18">
                  <a:solidFill>
                    <a:srgbClr val="000000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WILLIAM LEE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1372588" y="5631715"/>
              <a:ext cx="1923026" cy="1282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027"/>
                </a:lnSpc>
                <a:spcBef>
                  <a:spcPct val="0"/>
                </a:spcBef>
              </a:pPr>
              <a:r>
                <a:rPr lang="en-US" sz="856" spc="-12">
                  <a:solidFill>
                    <a:srgbClr val="00000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Phone: +00-123-456-789</a:t>
              </a:r>
            </a:p>
          </p:txBody>
        </p:sp>
        <p:grpSp>
          <p:nvGrpSpPr>
            <p:cNvPr id="33" name="Group 33"/>
            <p:cNvGrpSpPr/>
            <p:nvPr/>
          </p:nvGrpSpPr>
          <p:grpSpPr>
            <a:xfrm>
              <a:off x="1237021" y="6112539"/>
              <a:ext cx="2194160" cy="744768"/>
              <a:chOff x="0" y="0"/>
              <a:chExt cx="2446156" cy="830304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2446156" cy="830304"/>
              </a:xfrm>
              <a:custGeom>
                <a:avLst/>
                <a:gdLst/>
                <a:ahLst/>
                <a:cxnLst/>
                <a:rect l="l" t="t" r="r" b="b"/>
                <a:pathLst>
                  <a:path w="2446156" h="830304">
                    <a:moveTo>
                      <a:pt x="2321696" y="830304"/>
                    </a:moveTo>
                    <a:lnTo>
                      <a:pt x="124460" y="830304"/>
                    </a:lnTo>
                    <a:cubicBezTo>
                      <a:pt x="55880" y="830304"/>
                      <a:pt x="0" y="774424"/>
                      <a:pt x="0" y="705844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321696" y="0"/>
                    </a:lnTo>
                    <a:cubicBezTo>
                      <a:pt x="2390276" y="0"/>
                      <a:pt x="2446156" y="55880"/>
                      <a:pt x="2446156" y="124460"/>
                    </a:cubicBezTo>
                    <a:lnTo>
                      <a:pt x="2446156" y="705844"/>
                    </a:lnTo>
                    <a:cubicBezTo>
                      <a:pt x="2446156" y="774424"/>
                      <a:pt x="2390276" y="830304"/>
                      <a:pt x="2321696" y="830304"/>
                    </a:cubicBezTo>
                    <a:close/>
                  </a:path>
                </a:pathLst>
              </a:custGeom>
              <a:solidFill>
                <a:srgbClr val="DEEFEC"/>
              </a:solidFill>
            </p:spPr>
          </p:sp>
        </p:grpSp>
        <p:sp>
          <p:nvSpPr>
            <p:cNvPr id="35" name="TextBox 35"/>
            <p:cNvSpPr txBox="1"/>
            <p:nvPr/>
          </p:nvSpPr>
          <p:spPr>
            <a:xfrm>
              <a:off x="1570147" y="6209331"/>
              <a:ext cx="1527909" cy="1282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27"/>
                </a:lnSpc>
                <a:spcBef>
                  <a:spcPct val="0"/>
                </a:spcBef>
              </a:pPr>
              <a:r>
                <a:rPr lang="en-US" sz="856" spc="-12">
                  <a:solidFill>
                    <a:srgbClr val="00000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Sales Associate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1372588" y="6358633"/>
              <a:ext cx="1923026" cy="1888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90"/>
                </a:lnSpc>
                <a:spcBef>
                  <a:spcPct val="0"/>
                </a:spcBef>
              </a:pPr>
              <a:r>
                <a:rPr lang="en-US" sz="1242" spc="-18">
                  <a:solidFill>
                    <a:srgbClr val="000000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AMANDA BROWN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1372588" y="6605083"/>
              <a:ext cx="1923026" cy="1282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027"/>
                </a:lnSpc>
                <a:spcBef>
                  <a:spcPct val="0"/>
                </a:spcBef>
              </a:pPr>
              <a:r>
                <a:rPr lang="en-US" sz="856" spc="-12">
                  <a:solidFill>
                    <a:srgbClr val="00000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Phone: +00-123-456-789</a:t>
              </a:r>
            </a:p>
          </p:txBody>
        </p:sp>
        <p:grpSp>
          <p:nvGrpSpPr>
            <p:cNvPr id="39" name="Group 39"/>
            <p:cNvGrpSpPr/>
            <p:nvPr/>
          </p:nvGrpSpPr>
          <p:grpSpPr>
            <a:xfrm>
              <a:off x="4116975" y="3085789"/>
              <a:ext cx="2194160" cy="744768"/>
              <a:chOff x="0" y="0"/>
              <a:chExt cx="2446156" cy="830304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2446156" cy="830304"/>
              </a:xfrm>
              <a:custGeom>
                <a:avLst/>
                <a:gdLst/>
                <a:ahLst/>
                <a:cxnLst/>
                <a:rect l="l" t="t" r="r" b="b"/>
                <a:pathLst>
                  <a:path w="2446156" h="830304">
                    <a:moveTo>
                      <a:pt x="2321696" y="830304"/>
                    </a:moveTo>
                    <a:lnTo>
                      <a:pt x="124460" y="830304"/>
                    </a:lnTo>
                    <a:cubicBezTo>
                      <a:pt x="55880" y="830304"/>
                      <a:pt x="0" y="774424"/>
                      <a:pt x="0" y="705844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321696" y="0"/>
                    </a:lnTo>
                    <a:cubicBezTo>
                      <a:pt x="2390276" y="0"/>
                      <a:pt x="2446156" y="55880"/>
                      <a:pt x="2446156" y="124460"/>
                    </a:cubicBezTo>
                    <a:lnTo>
                      <a:pt x="2446156" y="705844"/>
                    </a:lnTo>
                    <a:cubicBezTo>
                      <a:pt x="2446156" y="774424"/>
                      <a:pt x="2390276" y="830304"/>
                      <a:pt x="2321696" y="830304"/>
                    </a:cubicBezTo>
                    <a:close/>
                  </a:path>
                </a:pathLst>
              </a:custGeom>
              <a:solidFill>
                <a:srgbClr val="A7E4DA"/>
              </a:solidFill>
            </p:spPr>
          </p:sp>
        </p:grpSp>
        <p:sp>
          <p:nvSpPr>
            <p:cNvPr id="41" name="TextBox 41"/>
            <p:cNvSpPr txBox="1"/>
            <p:nvPr/>
          </p:nvSpPr>
          <p:spPr>
            <a:xfrm>
              <a:off x="4450101" y="3182581"/>
              <a:ext cx="1527909" cy="1282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27"/>
                </a:lnSpc>
                <a:spcBef>
                  <a:spcPct val="0"/>
                </a:spcBef>
              </a:pPr>
              <a:r>
                <a:rPr lang="en-US" sz="856" spc="-12">
                  <a:solidFill>
                    <a:srgbClr val="00000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Inventory manager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4252542" y="3331883"/>
              <a:ext cx="1923026" cy="1888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90"/>
                </a:lnSpc>
                <a:spcBef>
                  <a:spcPct val="0"/>
                </a:spcBef>
              </a:pPr>
              <a:r>
                <a:rPr lang="en-US" sz="1242" spc="-18">
                  <a:solidFill>
                    <a:srgbClr val="000000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JOHN DOE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4252542" y="3578333"/>
              <a:ext cx="1923026" cy="1282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027"/>
                </a:lnSpc>
                <a:spcBef>
                  <a:spcPct val="0"/>
                </a:spcBef>
              </a:pPr>
              <a:r>
                <a:rPr lang="en-US" sz="856" spc="-12">
                  <a:solidFill>
                    <a:srgbClr val="00000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Phone: +00-123-456-789</a:t>
              </a:r>
            </a:p>
          </p:txBody>
        </p:sp>
        <p:grpSp>
          <p:nvGrpSpPr>
            <p:cNvPr id="45" name="Group 45"/>
            <p:cNvGrpSpPr/>
            <p:nvPr/>
          </p:nvGrpSpPr>
          <p:grpSpPr>
            <a:xfrm>
              <a:off x="4589616" y="4167607"/>
              <a:ext cx="2194160" cy="744768"/>
              <a:chOff x="0" y="0"/>
              <a:chExt cx="2446156" cy="830304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2446156" cy="830304"/>
              </a:xfrm>
              <a:custGeom>
                <a:avLst/>
                <a:gdLst/>
                <a:ahLst/>
                <a:cxnLst/>
                <a:rect l="l" t="t" r="r" b="b"/>
                <a:pathLst>
                  <a:path w="2446156" h="830304">
                    <a:moveTo>
                      <a:pt x="2321696" y="830304"/>
                    </a:moveTo>
                    <a:lnTo>
                      <a:pt x="124460" y="830304"/>
                    </a:lnTo>
                    <a:cubicBezTo>
                      <a:pt x="55880" y="830304"/>
                      <a:pt x="0" y="774424"/>
                      <a:pt x="0" y="705844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321696" y="0"/>
                    </a:lnTo>
                    <a:cubicBezTo>
                      <a:pt x="2390276" y="0"/>
                      <a:pt x="2446156" y="55880"/>
                      <a:pt x="2446156" y="124460"/>
                    </a:cubicBezTo>
                    <a:lnTo>
                      <a:pt x="2446156" y="705844"/>
                    </a:lnTo>
                    <a:cubicBezTo>
                      <a:pt x="2446156" y="774424"/>
                      <a:pt x="2390276" y="830304"/>
                      <a:pt x="2321696" y="830304"/>
                    </a:cubicBezTo>
                    <a:close/>
                  </a:path>
                </a:pathLst>
              </a:custGeom>
              <a:solidFill>
                <a:srgbClr val="DEEFEC"/>
              </a:solidFill>
            </p:spPr>
          </p:sp>
        </p:grpSp>
        <p:sp>
          <p:nvSpPr>
            <p:cNvPr id="47" name="TextBox 47"/>
            <p:cNvSpPr txBox="1"/>
            <p:nvPr/>
          </p:nvSpPr>
          <p:spPr>
            <a:xfrm>
              <a:off x="4922742" y="4264399"/>
              <a:ext cx="1527909" cy="1282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27"/>
                </a:lnSpc>
                <a:spcBef>
                  <a:spcPct val="0"/>
                </a:spcBef>
              </a:pPr>
              <a:r>
                <a:rPr lang="en-US" sz="856" spc="-12">
                  <a:solidFill>
                    <a:srgbClr val="00000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Inventory staff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4725183" y="4413701"/>
              <a:ext cx="1923026" cy="1888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90"/>
                </a:lnSpc>
                <a:spcBef>
                  <a:spcPct val="0"/>
                </a:spcBef>
              </a:pPr>
              <a:r>
                <a:rPr lang="en-US" sz="1242" spc="-18">
                  <a:solidFill>
                    <a:srgbClr val="000000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BRIAN ANDERSON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4725183" y="4660151"/>
              <a:ext cx="1923026" cy="1282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027"/>
                </a:lnSpc>
                <a:spcBef>
                  <a:spcPct val="0"/>
                </a:spcBef>
              </a:pPr>
              <a:r>
                <a:rPr lang="en-US" sz="856" spc="-12">
                  <a:solidFill>
                    <a:srgbClr val="00000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Phone: +00-123-456-789</a:t>
              </a:r>
            </a:p>
          </p:txBody>
        </p:sp>
        <p:grpSp>
          <p:nvGrpSpPr>
            <p:cNvPr id="51" name="Group 51"/>
            <p:cNvGrpSpPr/>
            <p:nvPr/>
          </p:nvGrpSpPr>
          <p:grpSpPr>
            <a:xfrm>
              <a:off x="4589616" y="5139171"/>
              <a:ext cx="2194160" cy="744768"/>
              <a:chOff x="0" y="0"/>
              <a:chExt cx="2446156" cy="830304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2446156" cy="830304"/>
              </a:xfrm>
              <a:custGeom>
                <a:avLst/>
                <a:gdLst/>
                <a:ahLst/>
                <a:cxnLst/>
                <a:rect l="l" t="t" r="r" b="b"/>
                <a:pathLst>
                  <a:path w="2446156" h="830304">
                    <a:moveTo>
                      <a:pt x="2321696" y="830304"/>
                    </a:moveTo>
                    <a:lnTo>
                      <a:pt x="124460" y="830304"/>
                    </a:lnTo>
                    <a:cubicBezTo>
                      <a:pt x="55880" y="830304"/>
                      <a:pt x="0" y="774424"/>
                      <a:pt x="0" y="705844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321696" y="0"/>
                    </a:lnTo>
                    <a:cubicBezTo>
                      <a:pt x="2390276" y="0"/>
                      <a:pt x="2446156" y="55880"/>
                      <a:pt x="2446156" y="124460"/>
                    </a:cubicBezTo>
                    <a:lnTo>
                      <a:pt x="2446156" y="705844"/>
                    </a:lnTo>
                    <a:cubicBezTo>
                      <a:pt x="2446156" y="774424"/>
                      <a:pt x="2390276" y="830304"/>
                      <a:pt x="2321696" y="830304"/>
                    </a:cubicBezTo>
                    <a:close/>
                  </a:path>
                </a:pathLst>
              </a:custGeom>
              <a:solidFill>
                <a:srgbClr val="DEEFEC"/>
              </a:solidFill>
            </p:spPr>
          </p:sp>
        </p:grpSp>
        <p:sp>
          <p:nvSpPr>
            <p:cNvPr id="53" name="TextBox 53"/>
            <p:cNvSpPr txBox="1"/>
            <p:nvPr/>
          </p:nvSpPr>
          <p:spPr>
            <a:xfrm>
              <a:off x="4922742" y="5235963"/>
              <a:ext cx="1527909" cy="1282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27"/>
                </a:lnSpc>
                <a:spcBef>
                  <a:spcPct val="0"/>
                </a:spcBef>
              </a:pPr>
              <a:r>
                <a:rPr lang="en-US" sz="856" spc="-12">
                  <a:solidFill>
                    <a:srgbClr val="00000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Inventory staff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4725183" y="5385265"/>
              <a:ext cx="1923026" cy="1888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90"/>
                </a:lnSpc>
                <a:spcBef>
                  <a:spcPct val="0"/>
                </a:spcBef>
              </a:pPr>
              <a:r>
                <a:rPr lang="en-US" sz="1242" spc="-18">
                  <a:solidFill>
                    <a:srgbClr val="000000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CHRISTOPHER GARCIA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4725183" y="5631715"/>
              <a:ext cx="1923026" cy="1282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027"/>
                </a:lnSpc>
                <a:spcBef>
                  <a:spcPct val="0"/>
                </a:spcBef>
              </a:pPr>
              <a:r>
                <a:rPr lang="en-US" sz="856" spc="-12">
                  <a:solidFill>
                    <a:srgbClr val="00000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Phone: +00-123-456-789</a:t>
              </a:r>
            </a:p>
          </p:txBody>
        </p:sp>
        <p:grpSp>
          <p:nvGrpSpPr>
            <p:cNvPr id="57" name="Group 57"/>
            <p:cNvGrpSpPr/>
            <p:nvPr/>
          </p:nvGrpSpPr>
          <p:grpSpPr>
            <a:xfrm>
              <a:off x="7473187" y="3085789"/>
              <a:ext cx="2194160" cy="744768"/>
              <a:chOff x="0" y="0"/>
              <a:chExt cx="2446156" cy="830304"/>
            </a:xfrm>
          </p:grpSpPr>
          <p:sp>
            <p:nvSpPr>
              <p:cNvPr id="58" name="Freeform 58"/>
              <p:cNvSpPr/>
              <p:nvPr/>
            </p:nvSpPr>
            <p:spPr>
              <a:xfrm>
                <a:off x="0" y="0"/>
                <a:ext cx="2446156" cy="830304"/>
              </a:xfrm>
              <a:custGeom>
                <a:avLst/>
                <a:gdLst/>
                <a:ahLst/>
                <a:cxnLst/>
                <a:rect l="l" t="t" r="r" b="b"/>
                <a:pathLst>
                  <a:path w="2446156" h="830304">
                    <a:moveTo>
                      <a:pt x="2321696" y="830304"/>
                    </a:moveTo>
                    <a:lnTo>
                      <a:pt x="124460" y="830304"/>
                    </a:lnTo>
                    <a:cubicBezTo>
                      <a:pt x="55880" y="830304"/>
                      <a:pt x="0" y="774424"/>
                      <a:pt x="0" y="705844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321696" y="0"/>
                    </a:lnTo>
                    <a:cubicBezTo>
                      <a:pt x="2390276" y="0"/>
                      <a:pt x="2446156" y="55880"/>
                      <a:pt x="2446156" y="124460"/>
                    </a:cubicBezTo>
                    <a:lnTo>
                      <a:pt x="2446156" y="705844"/>
                    </a:lnTo>
                    <a:cubicBezTo>
                      <a:pt x="2446156" y="774424"/>
                      <a:pt x="2390276" y="830304"/>
                      <a:pt x="2321696" y="830304"/>
                    </a:cubicBezTo>
                    <a:close/>
                  </a:path>
                </a:pathLst>
              </a:custGeom>
              <a:solidFill>
                <a:srgbClr val="A7E4DA"/>
              </a:solidFill>
            </p:spPr>
          </p:sp>
        </p:grpSp>
        <p:sp>
          <p:nvSpPr>
            <p:cNvPr id="59" name="TextBox 59"/>
            <p:cNvSpPr txBox="1"/>
            <p:nvPr/>
          </p:nvSpPr>
          <p:spPr>
            <a:xfrm>
              <a:off x="7806313" y="3182581"/>
              <a:ext cx="1527909" cy="1282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27"/>
                </a:lnSpc>
                <a:spcBef>
                  <a:spcPct val="0"/>
                </a:spcBef>
              </a:pPr>
              <a:r>
                <a:rPr lang="en-US" sz="856" spc="-12">
                  <a:solidFill>
                    <a:srgbClr val="00000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Financial manager</a:t>
              </a:r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7608754" y="3331883"/>
              <a:ext cx="1923026" cy="1888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90"/>
                </a:lnSpc>
                <a:spcBef>
                  <a:spcPct val="0"/>
                </a:spcBef>
              </a:pPr>
              <a:r>
                <a:rPr lang="en-US" sz="1242" spc="-18">
                  <a:solidFill>
                    <a:srgbClr val="000000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DAVID WILSON</a:t>
              </a:r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7608754" y="3578333"/>
              <a:ext cx="1923026" cy="1282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027"/>
                </a:lnSpc>
                <a:spcBef>
                  <a:spcPct val="0"/>
                </a:spcBef>
              </a:pPr>
              <a:r>
                <a:rPr lang="en-US" sz="856" spc="-12">
                  <a:solidFill>
                    <a:srgbClr val="00000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Phone: +00-123-456-789</a:t>
              </a:r>
            </a:p>
          </p:txBody>
        </p:sp>
        <p:sp>
          <p:nvSpPr>
            <p:cNvPr id="62" name="AutoShape 62"/>
            <p:cNvSpPr/>
            <p:nvPr/>
          </p:nvSpPr>
          <p:spPr>
            <a:xfrm rot="5395003">
              <a:off x="4393698" y="2261862"/>
              <a:ext cx="1638331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3" name="AutoShape 63"/>
            <p:cNvSpPr/>
            <p:nvPr/>
          </p:nvSpPr>
          <p:spPr>
            <a:xfrm rot="-10800000">
              <a:off x="1839191" y="2672354"/>
              <a:ext cx="6731075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4" name="AutoShape 64"/>
            <p:cNvSpPr/>
            <p:nvPr/>
          </p:nvSpPr>
          <p:spPr>
            <a:xfrm rot="-5400000">
              <a:off x="1634855" y="2881453"/>
              <a:ext cx="408672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5" name="AutoShape 65"/>
            <p:cNvSpPr/>
            <p:nvPr/>
          </p:nvSpPr>
          <p:spPr>
            <a:xfrm rot="16198492" flipV="1">
              <a:off x="-402032" y="5154393"/>
              <a:ext cx="2653445" cy="5603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6" name="AutoShape 66"/>
            <p:cNvSpPr/>
            <p:nvPr/>
          </p:nvSpPr>
          <p:spPr>
            <a:xfrm rot="-10800000">
              <a:off x="921308" y="4535228"/>
              <a:ext cx="315713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7" name="AutoShape 67"/>
            <p:cNvSpPr/>
            <p:nvPr/>
          </p:nvSpPr>
          <p:spPr>
            <a:xfrm rot="-10800000">
              <a:off x="921308" y="5511555"/>
              <a:ext cx="315713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8" name="AutoShape 68"/>
            <p:cNvSpPr/>
            <p:nvPr/>
          </p:nvSpPr>
          <p:spPr>
            <a:xfrm rot="-10800000">
              <a:off x="922471" y="6475399"/>
              <a:ext cx="315713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9" name="AutoShape 69"/>
            <p:cNvSpPr/>
            <p:nvPr/>
          </p:nvSpPr>
          <p:spPr>
            <a:xfrm rot="16190233">
              <a:off x="3455532" y="4653247"/>
              <a:ext cx="1647631" cy="2085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0" name="AutoShape 70"/>
            <p:cNvSpPr/>
            <p:nvPr/>
          </p:nvSpPr>
          <p:spPr>
            <a:xfrm rot="-10800000">
              <a:off x="4274129" y="4535228"/>
              <a:ext cx="315713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1" name="AutoShape 71"/>
            <p:cNvSpPr/>
            <p:nvPr/>
          </p:nvSpPr>
          <p:spPr>
            <a:xfrm rot="-10800000">
              <a:off x="4274129" y="5511555"/>
              <a:ext cx="315713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73" name="Group 73"/>
            <p:cNvGrpSpPr/>
            <p:nvPr/>
          </p:nvGrpSpPr>
          <p:grpSpPr>
            <a:xfrm>
              <a:off x="7937463" y="4172374"/>
              <a:ext cx="2194160" cy="744768"/>
              <a:chOff x="0" y="0"/>
              <a:chExt cx="2446156" cy="830304"/>
            </a:xfrm>
          </p:grpSpPr>
          <p:sp>
            <p:nvSpPr>
              <p:cNvPr id="74" name="Freeform 74"/>
              <p:cNvSpPr/>
              <p:nvPr/>
            </p:nvSpPr>
            <p:spPr>
              <a:xfrm>
                <a:off x="0" y="0"/>
                <a:ext cx="2446156" cy="830304"/>
              </a:xfrm>
              <a:custGeom>
                <a:avLst/>
                <a:gdLst/>
                <a:ahLst/>
                <a:cxnLst/>
                <a:rect l="l" t="t" r="r" b="b"/>
                <a:pathLst>
                  <a:path w="2446156" h="830304">
                    <a:moveTo>
                      <a:pt x="2321696" y="830304"/>
                    </a:moveTo>
                    <a:lnTo>
                      <a:pt x="124460" y="830304"/>
                    </a:lnTo>
                    <a:cubicBezTo>
                      <a:pt x="55880" y="830304"/>
                      <a:pt x="0" y="774424"/>
                      <a:pt x="0" y="705844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321696" y="0"/>
                    </a:lnTo>
                    <a:cubicBezTo>
                      <a:pt x="2390276" y="0"/>
                      <a:pt x="2446156" y="55880"/>
                      <a:pt x="2446156" y="124460"/>
                    </a:cubicBezTo>
                    <a:lnTo>
                      <a:pt x="2446156" y="705844"/>
                    </a:lnTo>
                    <a:cubicBezTo>
                      <a:pt x="2446156" y="774424"/>
                      <a:pt x="2390276" y="830304"/>
                      <a:pt x="2321696" y="830304"/>
                    </a:cubicBezTo>
                    <a:close/>
                  </a:path>
                </a:pathLst>
              </a:custGeom>
              <a:solidFill>
                <a:srgbClr val="DEEFEC"/>
              </a:solidFill>
            </p:spPr>
          </p:sp>
        </p:grpSp>
        <p:sp>
          <p:nvSpPr>
            <p:cNvPr id="75" name="TextBox 75"/>
            <p:cNvSpPr txBox="1"/>
            <p:nvPr/>
          </p:nvSpPr>
          <p:spPr>
            <a:xfrm>
              <a:off x="8270589" y="4269166"/>
              <a:ext cx="1527909" cy="1282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27"/>
                </a:lnSpc>
                <a:spcBef>
                  <a:spcPct val="0"/>
                </a:spcBef>
              </a:pPr>
              <a:r>
                <a:rPr lang="en-US" sz="856" spc="-12">
                  <a:solidFill>
                    <a:srgbClr val="00000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Accountant</a:t>
              </a:r>
            </a:p>
          </p:txBody>
        </p:sp>
        <p:sp>
          <p:nvSpPr>
            <p:cNvPr id="76" name="TextBox 76"/>
            <p:cNvSpPr txBox="1"/>
            <p:nvPr/>
          </p:nvSpPr>
          <p:spPr>
            <a:xfrm>
              <a:off x="8073030" y="4418468"/>
              <a:ext cx="1923026" cy="1888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90"/>
                </a:lnSpc>
                <a:spcBef>
                  <a:spcPct val="0"/>
                </a:spcBef>
              </a:pPr>
              <a:r>
                <a:rPr lang="en-US" sz="1242" spc="-18">
                  <a:solidFill>
                    <a:srgbClr val="000000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JESSICA DAVIS</a:t>
              </a:r>
            </a:p>
          </p:txBody>
        </p:sp>
        <p:sp>
          <p:nvSpPr>
            <p:cNvPr id="77" name="TextBox 77"/>
            <p:cNvSpPr txBox="1"/>
            <p:nvPr/>
          </p:nvSpPr>
          <p:spPr>
            <a:xfrm>
              <a:off x="8073030" y="4664918"/>
              <a:ext cx="1923026" cy="1282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027"/>
                </a:lnSpc>
                <a:spcBef>
                  <a:spcPct val="0"/>
                </a:spcBef>
              </a:pPr>
              <a:r>
                <a:rPr lang="en-US" sz="856" spc="-12">
                  <a:solidFill>
                    <a:srgbClr val="00000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Phone: +00-123-456-789</a:t>
              </a:r>
            </a:p>
          </p:txBody>
        </p:sp>
        <p:grpSp>
          <p:nvGrpSpPr>
            <p:cNvPr id="79" name="Group 79"/>
            <p:cNvGrpSpPr/>
            <p:nvPr/>
          </p:nvGrpSpPr>
          <p:grpSpPr>
            <a:xfrm>
              <a:off x="7937463" y="5143939"/>
              <a:ext cx="2194160" cy="744768"/>
              <a:chOff x="0" y="0"/>
              <a:chExt cx="2446156" cy="830304"/>
            </a:xfrm>
          </p:grpSpPr>
          <p:sp>
            <p:nvSpPr>
              <p:cNvPr id="80" name="Freeform 80"/>
              <p:cNvSpPr/>
              <p:nvPr/>
            </p:nvSpPr>
            <p:spPr>
              <a:xfrm>
                <a:off x="0" y="0"/>
                <a:ext cx="2446156" cy="830304"/>
              </a:xfrm>
              <a:custGeom>
                <a:avLst/>
                <a:gdLst/>
                <a:ahLst/>
                <a:cxnLst/>
                <a:rect l="l" t="t" r="r" b="b"/>
                <a:pathLst>
                  <a:path w="2446156" h="830304">
                    <a:moveTo>
                      <a:pt x="2321696" y="830304"/>
                    </a:moveTo>
                    <a:lnTo>
                      <a:pt x="124460" y="830304"/>
                    </a:lnTo>
                    <a:cubicBezTo>
                      <a:pt x="55880" y="830304"/>
                      <a:pt x="0" y="774424"/>
                      <a:pt x="0" y="705844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321696" y="0"/>
                    </a:lnTo>
                    <a:cubicBezTo>
                      <a:pt x="2390276" y="0"/>
                      <a:pt x="2446156" y="55880"/>
                      <a:pt x="2446156" y="124460"/>
                    </a:cubicBezTo>
                    <a:lnTo>
                      <a:pt x="2446156" y="705844"/>
                    </a:lnTo>
                    <a:cubicBezTo>
                      <a:pt x="2446156" y="774424"/>
                      <a:pt x="2390276" y="830304"/>
                      <a:pt x="2321696" y="830304"/>
                    </a:cubicBezTo>
                    <a:close/>
                  </a:path>
                </a:pathLst>
              </a:custGeom>
              <a:solidFill>
                <a:srgbClr val="DEEFEC"/>
              </a:solidFill>
            </p:spPr>
          </p:sp>
        </p:grpSp>
        <p:sp>
          <p:nvSpPr>
            <p:cNvPr id="81" name="TextBox 81"/>
            <p:cNvSpPr txBox="1"/>
            <p:nvPr/>
          </p:nvSpPr>
          <p:spPr>
            <a:xfrm>
              <a:off x="8270589" y="5240731"/>
              <a:ext cx="1527909" cy="1282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27"/>
                </a:lnSpc>
                <a:spcBef>
                  <a:spcPct val="0"/>
                </a:spcBef>
              </a:pPr>
              <a:r>
                <a:rPr lang="en-US" sz="856" spc="-12">
                  <a:solidFill>
                    <a:srgbClr val="00000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Accountant</a:t>
              </a:r>
            </a:p>
          </p:txBody>
        </p:sp>
        <p:sp>
          <p:nvSpPr>
            <p:cNvPr id="82" name="TextBox 82"/>
            <p:cNvSpPr txBox="1"/>
            <p:nvPr/>
          </p:nvSpPr>
          <p:spPr>
            <a:xfrm>
              <a:off x="8073030" y="5390033"/>
              <a:ext cx="1923026" cy="1888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90"/>
                </a:lnSpc>
                <a:spcBef>
                  <a:spcPct val="0"/>
                </a:spcBef>
              </a:pPr>
              <a:r>
                <a:rPr lang="en-US" sz="1242" spc="-18">
                  <a:solidFill>
                    <a:srgbClr val="000000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EMILY MARTINEZ</a:t>
              </a:r>
            </a:p>
          </p:txBody>
        </p:sp>
        <p:sp>
          <p:nvSpPr>
            <p:cNvPr id="83" name="TextBox 83"/>
            <p:cNvSpPr txBox="1"/>
            <p:nvPr/>
          </p:nvSpPr>
          <p:spPr>
            <a:xfrm>
              <a:off x="8073030" y="5636483"/>
              <a:ext cx="1923026" cy="1282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027"/>
                </a:lnSpc>
                <a:spcBef>
                  <a:spcPct val="0"/>
                </a:spcBef>
              </a:pPr>
              <a:r>
                <a:rPr lang="en-US" sz="856" spc="-12">
                  <a:solidFill>
                    <a:srgbClr val="000000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Phone: +00-123-456-789</a:t>
              </a:r>
            </a:p>
          </p:txBody>
        </p:sp>
        <p:sp>
          <p:nvSpPr>
            <p:cNvPr id="84" name="AutoShape 84"/>
            <p:cNvSpPr/>
            <p:nvPr/>
          </p:nvSpPr>
          <p:spPr>
            <a:xfrm rot="16190233" flipV="1">
              <a:off x="6781365" y="4665868"/>
              <a:ext cx="1687832" cy="3558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5" name="AutoShape 85"/>
            <p:cNvSpPr/>
            <p:nvPr/>
          </p:nvSpPr>
          <p:spPr>
            <a:xfrm rot="-10800000">
              <a:off x="7621976" y="4539996"/>
              <a:ext cx="315713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6" name="AutoShape 86"/>
            <p:cNvSpPr/>
            <p:nvPr/>
          </p:nvSpPr>
          <p:spPr>
            <a:xfrm rot="-10800000">
              <a:off x="7621976" y="5516323"/>
              <a:ext cx="315713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pic>
          <p:nvPicPr>
            <p:cNvPr id="87" name="Picture 8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9048607" y="6699751"/>
              <a:ext cx="947449" cy="156329"/>
            </a:xfrm>
            <a:prstGeom prst="rect">
              <a:avLst/>
            </a:prstGeom>
          </p:spPr>
        </p:pic>
        <p:pic>
          <p:nvPicPr>
            <p:cNvPr id="88" name="Picture 88"/>
            <p:cNvPicPr>
              <a:picLocks noChangeAspect="1"/>
            </p:cNvPicPr>
            <p:nvPr/>
          </p:nvPicPr>
          <p:blipFill>
            <a:blip r:embed="rId4">
              <a:alphaModFix amt="3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11783" y="494798"/>
              <a:ext cx="1860461" cy="1844182"/>
            </a:xfrm>
            <a:prstGeom prst="rect">
              <a:avLst/>
            </a:prstGeom>
          </p:spPr>
        </p:pic>
        <p:sp>
          <p:nvSpPr>
            <p:cNvPr id="89" name="TextBox 89"/>
            <p:cNvSpPr txBox="1"/>
            <p:nvPr/>
          </p:nvSpPr>
          <p:spPr>
            <a:xfrm>
              <a:off x="4600457" y="6443303"/>
              <a:ext cx="3733495" cy="5128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48"/>
                </a:lnSpc>
                <a:spcBef>
                  <a:spcPct val="0"/>
                </a:spcBef>
              </a:pPr>
              <a:r>
                <a:rPr lang="en-US" sz="3034" dirty="0">
                  <a:solidFill>
                    <a:srgbClr val="000000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 RETAIL PHONE TREE</a:t>
              </a:r>
            </a:p>
          </p:txBody>
        </p:sp>
        <p:sp>
          <p:nvSpPr>
            <p:cNvPr id="90" name="AutoShape 90"/>
            <p:cNvSpPr/>
            <p:nvPr/>
          </p:nvSpPr>
          <p:spPr>
            <a:xfrm rot="16200000">
              <a:off x="8365930" y="2876691"/>
              <a:ext cx="408672" cy="0"/>
            </a:xfrm>
            <a:prstGeom prst="line">
              <a:avLst/>
            </a:prstGeom>
            <a:ln w="952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99</Words>
  <Application>Microsoft Office PowerPoint</Application>
  <PresentationFormat>Custom</PresentationFormat>
  <Paragraphs>37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Poppins</vt:lpstr>
      <vt:lpstr>Calibri</vt:lpstr>
      <vt:lpstr>Arial</vt:lpstr>
      <vt:lpstr>Poppins SemiBold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Phone tree template</dc:title>
  <cp:lastModifiedBy>HUONG NGUYEN THU</cp:lastModifiedBy>
  <cp:revision>3</cp:revision>
  <dcterms:created xsi:type="dcterms:W3CDTF">2006-08-16T00:00:00Z</dcterms:created>
  <dcterms:modified xsi:type="dcterms:W3CDTF">2023-02-16T02:19:07Z</dcterms:modified>
  <dc:identifier>DAFaTPEbIdY</dc:identifier>
</cp:coreProperties>
</file>