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DDF87ABC-17CC-10EA-5407-748BA1CA434A}"/>
              </a:ext>
            </a:extLst>
          </p:cNvPr>
          <p:cNvGrpSpPr/>
          <p:nvPr/>
        </p:nvGrpSpPr>
        <p:grpSpPr>
          <a:xfrm>
            <a:off x="602604" y="595589"/>
            <a:ext cx="9519774" cy="6711030"/>
            <a:chOff x="602604" y="595589"/>
            <a:chExt cx="9519774" cy="6711030"/>
          </a:xfrm>
        </p:grpSpPr>
        <p:sp>
          <p:nvSpPr>
            <p:cNvPr id="6" name="Freeform 6"/>
            <p:cNvSpPr/>
            <p:nvPr/>
          </p:nvSpPr>
          <p:spPr>
            <a:xfrm>
              <a:off x="602604" y="1677097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0" y="0"/>
                  </a:moveTo>
                  <a:lnTo>
                    <a:pt x="782517" y="0"/>
                  </a:lnTo>
                  <a:lnTo>
                    <a:pt x="782517" y="201783"/>
                  </a:lnTo>
                  <a:lnTo>
                    <a:pt x="0" y="201783"/>
                  </a:lnTo>
                  <a:close/>
                </a:path>
              </a:pathLst>
            </a:custGeom>
            <a:solidFill>
              <a:srgbClr val="F8723E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Public Sans" pitchFamily="2" charset="0"/>
                </a:rPr>
                <a:t>SALES</a:t>
              </a:r>
            </a:p>
          </p:txBody>
        </p:sp>
        <p:grpSp>
          <p:nvGrpSpPr>
            <p:cNvPr id="2" name="Group 2"/>
            <p:cNvGrpSpPr/>
            <p:nvPr/>
          </p:nvGrpSpPr>
          <p:grpSpPr>
            <a:xfrm>
              <a:off x="605325" y="2256611"/>
              <a:ext cx="1745155" cy="4391060"/>
              <a:chOff x="0" y="0"/>
              <a:chExt cx="782517" cy="196892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82517" cy="1968926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1968926">
                    <a:moveTo>
                      <a:pt x="0" y="0"/>
                    </a:moveTo>
                    <a:lnTo>
                      <a:pt x="782517" y="0"/>
                    </a:lnTo>
                    <a:lnTo>
                      <a:pt x="782517" y="1968926"/>
                    </a:lnTo>
                    <a:lnTo>
                      <a:pt x="0" y="1968926"/>
                    </a:lnTo>
                    <a:close/>
                  </a:path>
                </a:pathLst>
              </a:custGeom>
              <a:solidFill>
                <a:srgbClr val="FAF0E1"/>
              </a:solidFill>
              <a:ln>
                <a:noFill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5"/>
                  </a:lnSpc>
                </a:pPr>
                <a:endParaRPr>
                  <a:latin typeface="Public Sans" pitchFamily="2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537768" y="2256611"/>
              <a:ext cx="1745155" cy="4391060"/>
              <a:chOff x="0" y="0"/>
              <a:chExt cx="782517" cy="196892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82517" cy="1968926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1968926">
                    <a:moveTo>
                      <a:pt x="0" y="0"/>
                    </a:moveTo>
                    <a:lnTo>
                      <a:pt x="782517" y="0"/>
                    </a:lnTo>
                    <a:lnTo>
                      <a:pt x="782517" y="1968926"/>
                    </a:lnTo>
                    <a:lnTo>
                      <a:pt x="0" y="1968926"/>
                    </a:lnTo>
                    <a:close/>
                  </a:path>
                </a:pathLst>
              </a:custGeom>
              <a:solidFill>
                <a:srgbClr val="FAF0E1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245"/>
                  </a:lnSpc>
                  <a:spcBef>
                    <a:spcPct val="0"/>
                  </a:spcBef>
                </a:pPr>
                <a:endParaRPr>
                  <a:latin typeface="Public Sans" pitchFamily="2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70211" y="2256611"/>
              <a:ext cx="1745155" cy="1367060"/>
              <a:chOff x="0" y="0"/>
              <a:chExt cx="782517" cy="61298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82517" cy="612982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612982">
                    <a:moveTo>
                      <a:pt x="0" y="0"/>
                    </a:moveTo>
                    <a:lnTo>
                      <a:pt x="782517" y="0"/>
                    </a:lnTo>
                    <a:lnTo>
                      <a:pt x="782517" y="612982"/>
                    </a:lnTo>
                    <a:lnTo>
                      <a:pt x="0" y="612982"/>
                    </a:lnTo>
                    <a:close/>
                  </a:path>
                </a:pathLst>
              </a:custGeom>
              <a:solidFill>
                <a:srgbClr val="FAF0E1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245"/>
                  </a:lnSpc>
                  <a:spcBef>
                    <a:spcPct val="0"/>
                  </a:spcBef>
                </a:pPr>
                <a:endParaRPr>
                  <a:latin typeface="Public Sans" pitchFamily="2" charset="0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6402655" y="2256611"/>
              <a:ext cx="1745155" cy="2085735"/>
              <a:chOff x="0" y="0"/>
              <a:chExt cx="782517" cy="93523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782517" cy="935232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935232">
                    <a:moveTo>
                      <a:pt x="0" y="0"/>
                    </a:moveTo>
                    <a:lnTo>
                      <a:pt x="782517" y="0"/>
                    </a:lnTo>
                    <a:lnTo>
                      <a:pt x="782517" y="935232"/>
                    </a:lnTo>
                    <a:lnTo>
                      <a:pt x="0" y="935232"/>
                    </a:lnTo>
                    <a:close/>
                  </a:path>
                </a:pathLst>
              </a:custGeom>
              <a:solidFill>
                <a:srgbClr val="FAF0E1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245"/>
                  </a:lnSpc>
                  <a:spcBef>
                    <a:spcPct val="0"/>
                  </a:spcBef>
                </a:pPr>
                <a:endParaRPr>
                  <a:latin typeface="Public Sans" pitchFamily="2" charset="0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8338309" y="2256611"/>
              <a:ext cx="1745155" cy="1367060"/>
              <a:chOff x="0" y="0"/>
              <a:chExt cx="782517" cy="61298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82517" cy="612982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612982">
                    <a:moveTo>
                      <a:pt x="0" y="0"/>
                    </a:moveTo>
                    <a:lnTo>
                      <a:pt x="782517" y="0"/>
                    </a:lnTo>
                    <a:lnTo>
                      <a:pt x="782517" y="612982"/>
                    </a:lnTo>
                    <a:lnTo>
                      <a:pt x="0" y="612982"/>
                    </a:lnTo>
                    <a:close/>
                  </a:path>
                </a:pathLst>
              </a:custGeom>
              <a:solidFill>
                <a:srgbClr val="FAF0E1"/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245"/>
                  </a:lnSpc>
                  <a:spcBef>
                    <a:spcPct val="0"/>
                  </a:spcBef>
                </a:pPr>
                <a:endParaRPr>
                  <a:latin typeface="Public Sans" pitchFamily="2" charset="0"/>
                </a:endParaRPr>
              </a:p>
            </p:txBody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88551" y="1021828"/>
              <a:ext cx="947449" cy="156329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>
              <a:alphaModFix amt="44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554240" y="4666197"/>
              <a:ext cx="3568138" cy="2640422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605325" y="2415907"/>
              <a:ext cx="1745155" cy="410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JAMES ANDERSON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OLIVIA JOHNSON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DAVID WILSON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SAMANTHA DAVIS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WILLIAM BROWN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SARAH JACKSON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JOHN SMITH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LAUREN RODRIGUEZ</a:t>
              </a:r>
            </a:p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537768" y="2415907"/>
              <a:ext cx="1745155" cy="410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JAMES ANDERSON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OLIVIA JOHNSON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DAVID WILSON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SAMANTHA DAVIS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WILLIAM BROWN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SARAH JACKSON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JOHN SMITH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LAUREN RODRIGUEZ</a:t>
              </a:r>
            </a:p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470211" y="2415907"/>
              <a:ext cx="1745155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402655" y="2415907"/>
              <a:ext cx="1745155" cy="1923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JAMES ANDERSON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OLIVIA JOHNSON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338309" y="2415907"/>
              <a:ext cx="1745155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RACHEL GREEN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MICHAEL SCOTT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 algn="ctr">
                <a:lnSpc>
                  <a:spcPts val="1025"/>
                </a:lnSpc>
              </a:pPr>
              <a:r>
                <a:rPr lang="en-US" sz="854" b="1" spc="-12" dirty="0">
                  <a:solidFill>
                    <a:srgbClr val="000000"/>
                  </a:solidFill>
                  <a:latin typeface="Public Sans" pitchFamily="2" charset="0"/>
                </a:rPr>
                <a:t>EMILY THOMPSON</a:t>
              </a:r>
            </a:p>
            <a:p>
              <a:pPr algn="ctr">
                <a:lnSpc>
                  <a:spcPts val="1025"/>
                </a:lnSpc>
              </a:pPr>
              <a:r>
                <a:rPr lang="en-US" sz="854" spc="-12" dirty="0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  <a:p>
              <a:pPr algn="ctr">
                <a:lnSpc>
                  <a:spcPts val="1025"/>
                </a:lnSpc>
              </a:pPr>
              <a:endParaRPr lang="en-US" sz="854" spc="-12" dirty="0">
                <a:solidFill>
                  <a:srgbClr val="000000"/>
                </a:solidFill>
                <a:latin typeface="Public Sans" pitchFamily="2" charset="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05324" y="595589"/>
              <a:ext cx="6265375" cy="563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25"/>
                </a:lnSpc>
                <a:spcBef>
                  <a:spcPct val="0"/>
                </a:spcBef>
              </a:pPr>
              <a:r>
                <a:rPr lang="en-US" sz="3447" b="1" dirty="0">
                  <a:solidFill>
                    <a:srgbClr val="000000"/>
                  </a:solidFill>
                  <a:latin typeface="Public Sans" pitchFamily="2" charset="0"/>
                </a:rPr>
                <a:t>PHONE TREE TEMPLATE</a:t>
              </a: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F4F9F4B-8172-8BFD-A94F-AD8DC9131611}"/>
                </a:ext>
              </a:extLst>
            </p:cNvPr>
            <p:cNvSpPr/>
            <p:nvPr/>
          </p:nvSpPr>
          <p:spPr>
            <a:xfrm>
              <a:off x="2538363" y="1677097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0" y="0"/>
                  </a:moveTo>
                  <a:lnTo>
                    <a:pt x="782517" y="0"/>
                  </a:lnTo>
                  <a:lnTo>
                    <a:pt x="782517" y="201783"/>
                  </a:lnTo>
                  <a:lnTo>
                    <a:pt x="0" y="201783"/>
                  </a:lnTo>
                  <a:close/>
                </a:path>
              </a:pathLst>
            </a:custGeom>
            <a:solidFill>
              <a:srgbClr val="F8723E"/>
            </a:solidFill>
            <a:ln>
              <a:noFill/>
            </a:ln>
          </p:spPr>
          <p:txBody>
            <a:bodyPr anchor="ctr"/>
            <a:lstStyle/>
            <a:p>
              <a:pPr marL="0" lvl="0" indent="0" algn="ctr">
                <a:lnSpc>
                  <a:spcPts val="1080"/>
                </a:lnSpc>
                <a:spcBef>
                  <a:spcPct val="0"/>
                </a:spcBef>
              </a:pPr>
              <a:r>
                <a:rPr lang="en-US" sz="1000" b="1" dirty="0">
                  <a:solidFill>
                    <a:srgbClr val="FFFFFF"/>
                  </a:solidFill>
                  <a:latin typeface="Public Sans" pitchFamily="2" charset="0"/>
                </a:rPr>
                <a:t>MARKETING</a:t>
              </a: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910DD2A9-DE2B-669B-4715-B0DC5BD4B865}"/>
                </a:ext>
              </a:extLst>
            </p:cNvPr>
            <p:cNvSpPr/>
            <p:nvPr/>
          </p:nvSpPr>
          <p:spPr>
            <a:xfrm>
              <a:off x="4474122" y="1677097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0" y="0"/>
                  </a:moveTo>
                  <a:lnTo>
                    <a:pt x="782517" y="0"/>
                  </a:lnTo>
                  <a:lnTo>
                    <a:pt x="782517" y="201783"/>
                  </a:lnTo>
                  <a:lnTo>
                    <a:pt x="0" y="201783"/>
                  </a:lnTo>
                  <a:close/>
                </a:path>
              </a:pathLst>
            </a:custGeom>
            <a:solidFill>
              <a:srgbClr val="F8723E"/>
            </a:solidFill>
            <a:ln>
              <a:noFill/>
            </a:ln>
          </p:spPr>
          <p:txBody>
            <a:bodyPr anchor="ctr"/>
            <a:lstStyle/>
            <a:p>
              <a:pPr marL="0" lvl="0" indent="0" algn="ctr">
                <a:lnSpc>
                  <a:spcPts val="1080"/>
                </a:lnSpc>
                <a:spcBef>
                  <a:spcPct val="0"/>
                </a:spcBef>
              </a:pPr>
              <a:r>
                <a:rPr lang="en-US" sz="1000" b="1" u="none" dirty="0">
                  <a:solidFill>
                    <a:srgbClr val="FFFFFF"/>
                  </a:solidFill>
                  <a:latin typeface="Public Sans" pitchFamily="2" charset="0"/>
                </a:rPr>
                <a:t>IT/TECHNICAL </a:t>
              </a: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7A267DA-2A42-CDB6-3949-9FCD546AC9EC}"/>
                </a:ext>
              </a:extLst>
            </p:cNvPr>
            <p:cNvSpPr/>
            <p:nvPr/>
          </p:nvSpPr>
          <p:spPr>
            <a:xfrm>
              <a:off x="6409881" y="1677097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0" y="0"/>
                  </a:moveTo>
                  <a:lnTo>
                    <a:pt x="782517" y="0"/>
                  </a:lnTo>
                  <a:lnTo>
                    <a:pt x="782517" y="201783"/>
                  </a:lnTo>
                  <a:lnTo>
                    <a:pt x="0" y="201783"/>
                  </a:lnTo>
                  <a:close/>
                </a:path>
              </a:pathLst>
            </a:custGeom>
            <a:solidFill>
              <a:srgbClr val="F8723E"/>
            </a:solidFill>
            <a:ln>
              <a:noFill/>
            </a:ln>
          </p:spPr>
          <p:txBody>
            <a:bodyPr anchor="ctr"/>
            <a:lstStyle/>
            <a:p>
              <a:pPr marL="0" lvl="0" indent="0" algn="ctr">
                <a:lnSpc>
                  <a:spcPts val="1080"/>
                </a:lnSpc>
                <a:spcBef>
                  <a:spcPct val="0"/>
                </a:spcBef>
              </a:pPr>
              <a:r>
                <a:rPr lang="en-US" sz="1000" b="1" u="none" dirty="0">
                  <a:solidFill>
                    <a:srgbClr val="FFFFFF"/>
                  </a:solidFill>
                  <a:latin typeface="Public Sans" pitchFamily="2" charset="0"/>
                </a:rPr>
                <a:t>OPERATIONS</a:t>
              </a: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8D4BB8-E9FB-1966-DAE1-C0C973FA7DCA}"/>
                </a:ext>
              </a:extLst>
            </p:cNvPr>
            <p:cNvSpPr/>
            <p:nvPr/>
          </p:nvSpPr>
          <p:spPr>
            <a:xfrm>
              <a:off x="8345638" y="1677097"/>
              <a:ext cx="1745155" cy="450013"/>
            </a:xfrm>
            <a:custGeom>
              <a:avLst/>
              <a:gdLst/>
              <a:ahLst/>
              <a:cxnLst/>
              <a:rect l="l" t="t" r="r" b="b"/>
              <a:pathLst>
                <a:path w="782517" h="201783">
                  <a:moveTo>
                    <a:pt x="0" y="0"/>
                  </a:moveTo>
                  <a:lnTo>
                    <a:pt x="782517" y="0"/>
                  </a:lnTo>
                  <a:lnTo>
                    <a:pt x="782517" y="201783"/>
                  </a:lnTo>
                  <a:lnTo>
                    <a:pt x="0" y="201783"/>
                  </a:lnTo>
                  <a:close/>
                </a:path>
              </a:pathLst>
            </a:custGeom>
            <a:solidFill>
              <a:srgbClr val="F8723E"/>
            </a:solidFill>
            <a:ln>
              <a:noFill/>
            </a:ln>
          </p:spPr>
          <p:txBody>
            <a:bodyPr anchor="ctr"/>
            <a:lstStyle/>
            <a:p>
              <a:pPr marL="0" lvl="0" indent="0" algn="ctr">
                <a:lnSpc>
                  <a:spcPts val="1080"/>
                </a:lnSpc>
                <a:spcBef>
                  <a:spcPct val="0"/>
                </a:spcBef>
              </a:pPr>
              <a:r>
                <a:rPr lang="en-US" sz="1000" b="1" u="none" dirty="0">
                  <a:solidFill>
                    <a:srgbClr val="FFFFFF"/>
                  </a:solidFill>
                  <a:latin typeface="Public Sans" pitchFamily="2" charset="0"/>
                </a:rPr>
                <a:t>FINANCE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208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2</cp:revision>
  <dcterms:created xsi:type="dcterms:W3CDTF">2006-08-16T00:00:00Z</dcterms:created>
  <dcterms:modified xsi:type="dcterms:W3CDTF">2023-02-16T00:14:09Z</dcterms:modified>
  <dc:identifier>DAFaTPEbIdY</dc:identifier>
</cp:coreProperties>
</file>