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Josefin Sans" pitchFamily="2" charset="0"/>
      <p:regular r:id="rId7"/>
      <p:bold r:id="rId8"/>
      <p:italic r:id="rId9"/>
      <p:boldItalic r:id="rId10"/>
    </p:embeddedFont>
    <p:embeddedFont>
      <p:font typeface="Josefin Sans SemiBold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6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0638" y="2626105"/>
            <a:ext cx="708768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16200000">
            <a:off x="8444298" y="2664615"/>
            <a:ext cx="75757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oval" w="med" len="med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rot="16200000">
            <a:off x="6250314" y="2834781"/>
            <a:ext cx="417244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oval" w="med" len="med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16200000">
            <a:off x="6223005" y="4614257"/>
            <a:ext cx="45281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oval" w="med" len="med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16160769">
            <a:off x="3883770" y="2834781"/>
            <a:ext cx="41727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oval" w="med" len="med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16200001">
            <a:off x="3853004" y="4614417"/>
            <a:ext cx="45281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oval" w="med" len="med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16201314">
            <a:off x="1517174" y="2834780"/>
            <a:ext cx="41724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oval" w="med" len="med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16200001">
            <a:off x="1508994" y="4614257"/>
            <a:ext cx="45281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oval" w="med" len="med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853211" y="1103303"/>
            <a:ext cx="1949275" cy="118728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991573" y="1370415"/>
            <a:ext cx="1663028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  <a:spcBef>
                <a:spcPct val="0"/>
              </a:spcBef>
            </a:pPr>
            <a:r>
              <a:rPr lang="en-US" sz="1500">
                <a:solidFill>
                  <a:srgbClr val="427225"/>
                </a:solidFill>
                <a:latin typeface="Josefin Sans SemiBold" pitchFamily="2" charset="0"/>
              </a:rPr>
              <a:t>Benjamin Shah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991573" y="1642975"/>
            <a:ext cx="1663028" cy="169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"/>
              </a:lnSpc>
              <a:spcBef>
                <a:spcPct val="0"/>
              </a:spcBef>
            </a:pPr>
            <a:r>
              <a:rPr lang="en-US" sz="1119">
                <a:solidFill>
                  <a:srgbClr val="212121"/>
                </a:solidFill>
                <a:latin typeface="Josefin Sans" pitchFamily="2" charset="0"/>
              </a:rPr>
              <a:t>Team Leader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01098" y="1986583"/>
            <a:ext cx="1663028" cy="140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"/>
              </a:lnSpc>
              <a:spcBef>
                <a:spcPct val="0"/>
              </a:spcBef>
            </a:pPr>
            <a:r>
              <a:rPr lang="en-US" sz="900">
                <a:solidFill>
                  <a:srgbClr val="212121"/>
                </a:solidFill>
                <a:latin typeface="Josefin Sans" pitchFamily="2" charset="0"/>
              </a:rPr>
              <a:t>Phone: +00-123-456-789</a:t>
            </a:r>
          </a:p>
        </p:txBody>
      </p:sp>
      <p:sp>
        <p:nvSpPr>
          <p:cNvPr id="15" name="AutoShape 15"/>
          <p:cNvSpPr/>
          <p:nvPr/>
        </p:nvSpPr>
        <p:spPr>
          <a:xfrm>
            <a:off x="8151524" y="1892905"/>
            <a:ext cx="1343125" cy="0"/>
          </a:xfrm>
          <a:prstGeom prst="line">
            <a:avLst/>
          </a:prstGeom>
          <a:ln w="127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6000" y="3243118"/>
            <a:ext cx="1949275" cy="118872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894362" y="3510552"/>
            <a:ext cx="1663028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  <a:spcBef>
                <a:spcPct val="0"/>
              </a:spcBef>
            </a:pPr>
            <a:r>
              <a:rPr lang="en-US" sz="1500" dirty="0">
                <a:solidFill>
                  <a:srgbClr val="427225"/>
                </a:solidFill>
                <a:latin typeface="Josefin Sans SemiBold" pitchFamily="2" charset="0"/>
              </a:rPr>
              <a:t>Benjamin Shah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94362" y="3783442"/>
            <a:ext cx="1663028" cy="16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"/>
              </a:lnSpc>
              <a:spcBef>
                <a:spcPct val="0"/>
              </a:spcBef>
            </a:pPr>
            <a:r>
              <a:rPr lang="en-US" sz="1119">
                <a:solidFill>
                  <a:srgbClr val="212121"/>
                </a:solidFill>
                <a:latin typeface="Josefin Sans" pitchFamily="2" charset="0"/>
              </a:rPr>
              <a:t>Staff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03887" y="4127465"/>
            <a:ext cx="1663028" cy="14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"/>
              </a:lnSpc>
              <a:spcBef>
                <a:spcPct val="0"/>
              </a:spcBef>
            </a:pPr>
            <a:r>
              <a:rPr lang="en-US" sz="900">
                <a:solidFill>
                  <a:srgbClr val="212121"/>
                </a:solidFill>
                <a:latin typeface="Josefin Sans" pitchFamily="2" charset="0"/>
              </a:rPr>
              <a:t>Phone: +00-123-456-789</a:t>
            </a:r>
          </a:p>
        </p:txBody>
      </p:sp>
      <p:sp>
        <p:nvSpPr>
          <p:cNvPr id="21" name="AutoShape 21"/>
          <p:cNvSpPr/>
          <p:nvPr/>
        </p:nvSpPr>
        <p:spPr>
          <a:xfrm>
            <a:off x="1054313" y="4033674"/>
            <a:ext cx="1343125" cy="0"/>
          </a:xfrm>
          <a:prstGeom prst="line">
            <a:avLst/>
          </a:prstGeom>
          <a:ln w="127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21737" y="3243118"/>
            <a:ext cx="1949275" cy="118872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3260099" y="3510552"/>
            <a:ext cx="1663028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  <a:spcBef>
                <a:spcPct val="0"/>
              </a:spcBef>
            </a:pPr>
            <a:r>
              <a:rPr lang="en-US" sz="1500">
                <a:solidFill>
                  <a:srgbClr val="427225"/>
                </a:solidFill>
                <a:latin typeface="Josefin Sans SemiBold" pitchFamily="2" charset="0"/>
              </a:rPr>
              <a:t>Benjamin Shah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260099" y="3783442"/>
            <a:ext cx="1663028" cy="16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"/>
              </a:lnSpc>
              <a:spcBef>
                <a:spcPct val="0"/>
              </a:spcBef>
            </a:pPr>
            <a:r>
              <a:rPr lang="en-US" sz="1119">
                <a:solidFill>
                  <a:srgbClr val="212121"/>
                </a:solidFill>
                <a:latin typeface="Josefin Sans" pitchFamily="2" charset="0"/>
              </a:rPr>
              <a:t>Staff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269624" y="4127465"/>
            <a:ext cx="1663028" cy="14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"/>
              </a:lnSpc>
              <a:spcBef>
                <a:spcPct val="0"/>
              </a:spcBef>
            </a:pPr>
            <a:r>
              <a:rPr lang="en-US" sz="900">
                <a:solidFill>
                  <a:srgbClr val="212121"/>
                </a:solidFill>
                <a:latin typeface="Josefin Sans" pitchFamily="2" charset="0"/>
              </a:rPr>
              <a:t>Phone: +00-123-456-789</a:t>
            </a:r>
          </a:p>
        </p:txBody>
      </p:sp>
      <p:sp>
        <p:nvSpPr>
          <p:cNvPr id="27" name="AutoShape 27"/>
          <p:cNvSpPr/>
          <p:nvPr/>
        </p:nvSpPr>
        <p:spPr>
          <a:xfrm>
            <a:off x="3420050" y="4033674"/>
            <a:ext cx="1343125" cy="0"/>
          </a:xfrm>
          <a:prstGeom prst="line">
            <a:avLst/>
          </a:prstGeom>
          <a:ln w="127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87474" y="3243118"/>
            <a:ext cx="1949275" cy="1187286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5625836" y="3510230"/>
            <a:ext cx="1663028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  <a:spcBef>
                <a:spcPct val="0"/>
              </a:spcBef>
            </a:pPr>
            <a:r>
              <a:rPr lang="en-US" sz="1500">
                <a:solidFill>
                  <a:srgbClr val="427225"/>
                </a:solidFill>
                <a:latin typeface="Josefin Sans SemiBold" pitchFamily="2" charset="0"/>
              </a:rPr>
              <a:t>Benjamin Shah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625836" y="3782790"/>
            <a:ext cx="1663028" cy="169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"/>
              </a:lnSpc>
              <a:spcBef>
                <a:spcPct val="0"/>
              </a:spcBef>
            </a:pPr>
            <a:r>
              <a:rPr lang="en-US" sz="1119">
                <a:solidFill>
                  <a:srgbClr val="212121"/>
                </a:solidFill>
                <a:latin typeface="Josefin Sans" pitchFamily="2" charset="0"/>
              </a:rPr>
              <a:t>Staff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635361" y="4126398"/>
            <a:ext cx="1663028" cy="140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"/>
              </a:lnSpc>
              <a:spcBef>
                <a:spcPct val="0"/>
              </a:spcBef>
            </a:pPr>
            <a:r>
              <a:rPr lang="en-US" sz="900">
                <a:solidFill>
                  <a:srgbClr val="212121"/>
                </a:solidFill>
                <a:latin typeface="Josefin Sans" pitchFamily="2" charset="0"/>
              </a:rPr>
              <a:t>Phone: +00-123-456-789</a:t>
            </a:r>
          </a:p>
        </p:txBody>
      </p:sp>
      <p:sp>
        <p:nvSpPr>
          <p:cNvPr id="33" name="AutoShape 33"/>
          <p:cNvSpPr/>
          <p:nvPr/>
        </p:nvSpPr>
        <p:spPr>
          <a:xfrm>
            <a:off x="5785787" y="4032720"/>
            <a:ext cx="1343125" cy="0"/>
          </a:xfrm>
          <a:prstGeom prst="line">
            <a:avLst/>
          </a:prstGeom>
          <a:ln w="127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5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853211" y="3243118"/>
            <a:ext cx="1949275" cy="1187286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7991573" y="3510230"/>
            <a:ext cx="1663028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  <a:spcBef>
                <a:spcPct val="0"/>
              </a:spcBef>
            </a:pPr>
            <a:r>
              <a:rPr lang="en-US" sz="1500">
                <a:solidFill>
                  <a:srgbClr val="427225"/>
                </a:solidFill>
                <a:latin typeface="Josefin Sans SemiBold" pitchFamily="2" charset="0"/>
              </a:rPr>
              <a:t>Benjamin Shah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991573" y="3782790"/>
            <a:ext cx="1663028" cy="169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"/>
              </a:lnSpc>
              <a:spcBef>
                <a:spcPct val="0"/>
              </a:spcBef>
            </a:pPr>
            <a:r>
              <a:rPr lang="en-US" sz="1119">
                <a:solidFill>
                  <a:srgbClr val="212121"/>
                </a:solidFill>
                <a:latin typeface="Josefin Sans" pitchFamily="2" charset="0"/>
              </a:rPr>
              <a:t>Staff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001098" y="4126398"/>
            <a:ext cx="1663028" cy="140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"/>
              </a:lnSpc>
              <a:spcBef>
                <a:spcPct val="0"/>
              </a:spcBef>
            </a:pPr>
            <a:r>
              <a:rPr lang="en-US" sz="900">
                <a:solidFill>
                  <a:srgbClr val="212121"/>
                </a:solidFill>
                <a:latin typeface="Josefin Sans" pitchFamily="2" charset="0"/>
              </a:rPr>
              <a:t>Phone: +00-123-456-789</a:t>
            </a:r>
          </a:p>
        </p:txBody>
      </p:sp>
      <p:sp>
        <p:nvSpPr>
          <p:cNvPr id="39" name="AutoShape 39"/>
          <p:cNvSpPr/>
          <p:nvPr/>
        </p:nvSpPr>
        <p:spPr>
          <a:xfrm>
            <a:off x="8151524" y="4032720"/>
            <a:ext cx="1343125" cy="0"/>
          </a:xfrm>
          <a:prstGeom prst="line">
            <a:avLst/>
          </a:prstGeom>
          <a:ln w="127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1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6000" y="5075616"/>
            <a:ext cx="1949275" cy="1187286"/>
          </a:xfrm>
          <a:prstGeom prst="rect">
            <a:avLst/>
          </a:prstGeom>
        </p:spPr>
      </p:pic>
      <p:sp>
        <p:nvSpPr>
          <p:cNvPr id="42" name="TextBox 42"/>
          <p:cNvSpPr txBox="1"/>
          <p:nvPr/>
        </p:nvSpPr>
        <p:spPr>
          <a:xfrm>
            <a:off x="894362" y="5342728"/>
            <a:ext cx="1663028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  <a:spcBef>
                <a:spcPct val="0"/>
              </a:spcBef>
            </a:pPr>
            <a:r>
              <a:rPr lang="en-US" sz="1500">
                <a:solidFill>
                  <a:srgbClr val="427225"/>
                </a:solidFill>
                <a:latin typeface="Josefin Sans SemiBold" pitchFamily="2" charset="0"/>
              </a:rPr>
              <a:t>Benjamin Shah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94362" y="5615288"/>
            <a:ext cx="1663028" cy="169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"/>
              </a:lnSpc>
              <a:spcBef>
                <a:spcPct val="0"/>
              </a:spcBef>
            </a:pPr>
            <a:r>
              <a:rPr lang="en-US" sz="1119">
                <a:solidFill>
                  <a:srgbClr val="212121"/>
                </a:solidFill>
                <a:latin typeface="Josefin Sans" pitchFamily="2" charset="0"/>
              </a:rPr>
              <a:t>Inter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03887" y="5958896"/>
            <a:ext cx="1663028" cy="140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"/>
              </a:lnSpc>
              <a:spcBef>
                <a:spcPct val="0"/>
              </a:spcBef>
            </a:pPr>
            <a:r>
              <a:rPr lang="en-US" sz="900">
                <a:solidFill>
                  <a:srgbClr val="212121"/>
                </a:solidFill>
                <a:latin typeface="Josefin Sans" pitchFamily="2" charset="0"/>
              </a:rPr>
              <a:t>Phone: +00-123-456-789</a:t>
            </a:r>
          </a:p>
        </p:txBody>
      </p:sp>
      <p:sp>
        <p:nvSpPr>
          <p:cNvPr id="45" name="AutoShape 45"/>
          <p:cNvSpPr/>
          <p:nvPr/>
        </p:nvSpPr>
        <p:spPr>
          <a:xfrm>
            <a:off x="1054313" y="5865218"/>
            <a:ext cx="1343125" cy="0"/>
          </a:xfrm>
          <a:prstGeom prst="line">
            <a:avLst/>
          </a:prstGeom>
          <a:ln w="127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7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87474" y="5075616"/>
            <a:ext cx="1949275" cy="1187286"/>
          </a:xfrm>
          <a:prstGeom prst="rect">
            <a:avLst/>
          </a:prstGeom>
        </p:spPr>
      </p:pic>
      <p:sp>
        <p:nvSpPr>
          <p:cNvPr id="48" name="TextBox 48"/>
          <p:cNvSpPr txBox="1"/>
          <p:nvPr/>
        </p:nvSpPr>
        <p:spPr>
          <a:xfrm>
            <a:off x="5625836" y="5342728"/>
            <a:ext cx="1663028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  <a:spcBef>
                <a:spcPct val="0"/>
              </a:spcBef>
            </a:pPr>
            <a:r>
              <a:rPr lang="en-US" sz="1500">
                <a:solidFill>
                  <a:srgbClr val="427225"/>
                </a:solidFill>
                <a:latin typeface="Josefin Sans SemiBold" pitchFamily="2" charset="0"/>
              </a:rPr>
              <a:t>Benjamin Shah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625836" y="5615288"/>
            <a:ext cx="1663028" cy="169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"/>
              </a:lnSpc>
              <a:spcBef>
                <a:spcPct val="0"/>
              </a:spcBef>
            </a:pPr>
            <a:r>
              <a:rPr lang="en-US" sz="1119">
                <a:solidFill>
                  <a:srgbClr val="212121"/>
                </a:solidFill>
                <a:latin typeface="Josefin Sans" pitchFamily="2" charset="0"/>
              </a:rPr>
              <a:t>Inter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635361" y="5958896"/>
            <a:ext cx="1663028" cy="140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"/>
              </a:lnSpc>
              <a:spcBef>
                <a:spcPct val="0"/>
              </a:spcBef>
            </a:pPr>
            <a:r>
              <a:rPr lang="en-US" sz="900">
                <a:solidFill>
                  <a:srgbClr val="212121"/>
                </a:solidFill>
                <a:latin typeface="Josefin Sans" pitchFamily="2" charset="0"/>
              </a:rPr>
              <a:t>Phone: +00-123-456-789</a:t>
            </a:r>
          </a:p>
        </p:txBody>
      </p:sp>
      <p:sp>
        <p:nvSpPr>
          <p:cNvPr id="51" name="AutoShape 51"/>
          <p:cNvSpPr/>
          <p:nvPr/>
        </p:nvSpPr>
        <p:spPr>
          <a:xfrm>
            <a:off x="5785787" y="5865218"/>
            <a:ext cx="1343125" cy="0"/>
          </a:xfrm>
          <a:prstGeom prst="line">
            <a:avLst/>
          </a:prstGeom>
          <a:ln w="127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3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21737" y="5075616"/>
            <a:ext cx="1949275" cy="1187286"/>
          </a:xfrm>
          <a:prstGeom prst="rect">
            <a:avLst/>
          </a:prstGeom>
        </p:spPr>
      </p:pic>
      <p:sp>
        <p:nvSpPr>
          <p:cNvPr id="54" name="TextBox 54"/>
          <p:cNvSpPr txBox="1"/>
          <p:nvPr/>
        </p:nvSpPr>
        <p:spPr>
          <a:xfrm>
            <a:off x="3260099" y="5342728"/>
            <a:ext cx="1663028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  <a:spcBef>
                <a:spcPct val="0"/>
              </a:spcBef>
            </a:pPr>
            <a:r>
              <a:rPr lang="en-US" sz="1500">
                <a:solidFill>
                  <a:srgbClr val="427225"/>
                </a:solidFill>
                <a:latin typeface="Josefin Sans SemiBold" pitchFamily="2" charset="0"/>
              </a:rPr>
              <a:t>Benjamin Shah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260099" y="5615288"/>
            <a:ext cx="1663028" cy="169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"/>
              </a:lnSpc>
              <a:spcBef>
                <a:spcPct val="0"/>
              </a:spcBef>
            </a:pPr>
            <a:r>
              <a:rPr lang="en-US" sz="1119">
                <a:solidFill>
                  <a:srgbClr val="212121"/>
                </a:solidFill>
                <a:latin typeface="Josefin Sans" pitchFamily="2" charset="0"/>
              </a:rPr>
              <a:t>Inter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3269624" y="5958896"/>
            <a:ext cx="1663028" cy="140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"/>
              </a:lnSpc>
              <a:spcBef>
                <a:spcPct val="0"/>
              </a:spcBef>
            </a:pPr>
            <a:r>
              <a:rPr lang="en-US" sz="900">
                <a:solidFill>
                  <a:srgbClr val="212121"/>
                </a:solidFill>
                <a:latin typeface="Josefin Sans" pitchFamily="2" charset="0"/>
              </a:rPr>
              <a:t>Phone: +00-123-456-789</a:t>
            </a:r>
          </a:p>
        </p:txBody>
      </p:sp>
      <p:sp>
        <p:nvSpPr>
          <p:cNvPr id="57" name="AutoShape 57"/>
          <p:cNvSpPr/>
          <p:nvPr/>
        </p:nvSpPr>
        <p:spPr>
          <a:xfrm>
            <a:off x="3420050" y="5865218"/>
            <a:ext cx="1343125" cy="0"/>
          </a:xfrm>
          <a:prstGeom prst="line">
            <a:avLst/>
          </a:prstGeom>
          <a:ln w="127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8" name="Picture 58"/>
          <p:cNvPicPr>
            <a:picLocks noChangeAspect="1"/>
          </p:cNvPicPr>
          <p:nvPr/>
        </p:nvPicPr>
        <p:blipFill>
          <a:blip r:embed="rId8">
            <a:alphaModFix amt="2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53211" y="5115656"/>
            <a:ext cx="2281546" cy="1688344"/>
          </a:xfrm>
          <a:prstGeom prst="rect">
            <a:avLst/>
          </a:prstGeom>
        </p:spPr>
      </p:pic>
      <p:sp>
        <p:nvSpPr>
          <p:cNvPr id="59" name="TextBox 59"/>
          <p:cNvSpPr txBox="1"/>
          <p:nvPr/>
        </p:nvSpPr>
        <p:spPr>
          <a:xfrm>
            <a:off x="929205" y="1141403"/>
            <a:ext cx="4674069" cy="525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5"/>
              </a:lnSpc>
            </a:pPr>
            <a:r>
              <a:rPr lang="en-US" sz="3671" dirty="0">
                <a:solidFill>
                  <a:srgbClr val="404040"/>
                </a:solidFill>
                <a:latin typeface="Josefin Sans SemiBold" pitchFamily="2" charset="0"/>
              </a:rPr>
              <a:t>Phone tree template</a:t>
            </a: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56000" y="6647671"/>
            <a:ext cx="947449" cy="1563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Josefin Sans</vt:lpstr>
      <vt:lpstr>Josefin Sans SemiBold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 tree template</dc:title>
  <cp:lastModifiedBy>HUONG NGUYEN THU</cp:lastModifiedBy>
  <cp:revision>3</cp:revision>
  <dcterms:created xsi:type="dcterms:W3CDTF">2006-08-16T00:00:00Z</dcterms:created>
  <dcterms:modified xsi:type="dcterms:W3CDTF">2023-02-16T03:41:11Z</dcterms:modified>
  <dc:identifier>DAFaTPEbIdY</dc:identifier>
</cp:coreProperties>
</file>