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Josefin Sans" pitchFamily="2" charset="0"/>
      <p:regular r:id="rId7"/>
      <p:bold r:id="rId8"/>
      <p:italic r:id="rId9"/>
      <p:boldItalic r:id="rId10"/>
    </p:embeddedFont>
    <p:embeddedFont>
      <p:font typeface="Josefin Sans SemiBold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8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>
            <a:extLst>
              <a:ext uri="{FF2B5EF4-FFF2-40B4-BE49-F238E27FC236}">
                <a16:creationId xmlns:a16="http://schemas.microsoft.com/office/drawing/2014/main" id="{2B77AA0D-5EE4-5509-25DE-BD69B8335B05}"/>
              </a:ext>
            </a:extLst>
          </p:cNvPr>
          <p:cNvGrpSpPr/>
          <p:nvPr/>
        </p:nvGrpSpPr>
        <p:grpSpPr>
          <a:xfrm>
            <a:off x="756000" y="863066"/>
            <a:ext cx="8933677" cy="6019098"/>
            <a:chOff x="756000" y="863066"/>
            <a:chExt cx="8933677" cy="6019098"/>
          </a:xfrm>
        </p:grpSpPr>
        <p:sp>
          <p:nvSpPr>
            <p:cNvPr id="2" name="AutoShape 2"/>
            <p:cNvSpPr/>
            <p:nvPr/>
          </p:nvSpPr>
          <p:spPr>
            <a:xfrm rot="2304">
              <a:off x="3592714" y="1284600"/>
              <a:ext cx="995300" cy="0"/>
            </a:xfrm>
            <a:prstGeom prst="line">
              <a:avLst/>
            </a:prstGeom>
            <a:ln w="9525" cap="rnd">
              <a:solidFill>
                <a:srgbClr val="414042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3" name="AutoShape 3"/>
            <p:cNvSpPr/>
            <p:nvPr/>
          </p:nvSpPr>
          <p:spPr>
            <a:xfrm rot="5412957">
              <a:off x="1024580" y="3844016"/>
              <a:ext cx="5129062" cy="0"/>
            </a:xfrm>
            <a:prstGeom prst="line">
              <a:avLst/>
            </a:prstGeom>
            <a:ln w="9525" cap="rnd">
              <a:solidFill>
                <a:srgbClr val="41404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 rot="5400000">
              <a:off x="6351982" y="2598266"/>
              <a:ext cx="1160444" cy="0"/>
            </a:xfrm>
            <a:prstGeom prst="line">
              <a:avLst/>
            </a:prstGeom>
            <a:ln w="9525" cap="rnd">
              <a:solidFill>
                <a:srgbClr val="414042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" name="Group 5"/>
            <p:cNvGrpSpPr/>
            <p:nvPr/>
          </p:nvGrpSpPr>
          <p:grpSpPr>
            <a:xfrm>
              <a:off x="756000" y="3257822"/>
              <a:ext cx="2077353" cy="1044355"/>
              <a:chOff x="0" y="0"/>
              <a:chExt cx="5261673" cy="264522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261673" cy="2645220"/>
              </a:xfrm>
              <a:custGeom>
                <a:avLst/>
                <a:gdLst/>
                <a:ahLst/>
                <a:cxnLst/>
                <a:rect l="l" t="t" r="r" b="b"/>
                <a:pathLst>
                  <a:path w="5261673" h="2645220">
                    <a:moveTo>
                      <a:pt x="0" y="0"/>
                    </a:moveTo>
                    <a:lnTo>
                      <a:pt x="5261673" y="0"/>
                    </a:lnTo>
                    <a:lnTo>
                      <a:pt x="5261673" y="2645220"/>
                    </a:lnTo>
                    <a:lnTo>
                      <a:pt x="0" y="264522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7" name="AutoShape 7"/>
            <p:cNvSpPr/>
            <p:nvPr/>
          </p:nvSpPr>
          <p:spPr>
            <a:xfrm rot="10789365">
              <a:off x="1021617" y="3919484"/>
              <a:ext cx="1539548" cy="0"/>
            </a:xfrm>
            <a:prstGeom prst="line">
              <a:avLst/>
            </a:prstGeom>
            <a:ln w="9525" cap="rnd">
              <a:solidFill>
                <a:srgbClr val="737373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8" name="Group 8"/>
            <p:cNvGrpSpPr/>
            <p:nvPr/>
          </p:nvGrpSpPr>
          <p:grpSpPr>
            <a:xfrm>
              <a:off x="2561161" y="4221935"/>
              <a:ext cx="272192" cy="80243"/>
              <a:chOff x="0" y="0"/>
              <a:chExt cx="689428" cy="20324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89428" cy="203245"/>
              </a:xfrm>
              <a:custGeom>
                <a:avLst/>
                <a:gdLst/>
                <a:ahLst/>
                <a:cxnLst/>
                <a:rect l="l" t="t" r="r" b="b"/>
                <a:pathLst>
                  <a:path w="689428" h="203245">
                    <a:moveTo>
                      <a:pt x="0" y="0"/>
                    </a:moveTo>
                    <a:lnTo>
                      <a:pt x="689428" y="0"/>
                    </a:lnTo>
                    <a:lnTo>
                      <a:pt x="689428" y="203245"/>
                    </a:lnTo>
                    <a:lnTo>
                      <a:pt x="0" y="203245"/>
                    </a:lnTo>
                    <a:close/>
                  </a:path>
                </a:pathLst>
              </a:custGeom>
              <a:solidFill>
                <a:srgbClr val="DC7F7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021621" y="3634499"/>
              <a:ext cx="1224523" cy="187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11"/>
                </a:lnSpc>
              </a:pPr>
              <a:r>
                <a:rPr lang="en-US" sz="1128" spc="-12">
                  <a:solidFill>
                    <a:srgbClr val="737373"/>
                  </a:solidFill>
                  <a:latin typeface="Josefin Sans" pitchFamily="2" charset="0"/>
                </a:rPr>
                <a:t>CEO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21621" y="3422534"/>
              <a:ext cx="1224523" cy="187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11"/>
                </a:lnSpc>
              </a:pPr>
              <a:r>
                <a:rPr lang="en-US" sz="1128" spc="-12">
                  <a:solidFill>
                    <a:srgbClr val="AD1B18"/>
                  </a:solidFill>
                  <a:latin typeface="Josefin Sans SemiBold" pitchFamily="2" charset="0"/>
                </a:rPr>
                <a:t>Thomas Martinez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21621" y="3974032"/>
              <a:ext cx="1539540" cy="163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9"/>
                </a:lnSpc>
              </a:pPr>
              <a:r>
                <a:rPr lang="en-US" sz="999" spc="-10">
                  <a:solidFill>
                    <a:srgbClr val="737373"/>
                  </a:solidFill>
                  <a:latin typeface="Josefin Sans" pitchFamily="2" charset="0"/>
                </a:rPr>
                <a:t>Phone: +00-123-456-789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4862748" y="863066"/>
              <a:ext cx="1693700" cy="851925"/>
              <a:chOff x="0" y="0"/>
              <a:chExt cx="5261673" cy="264660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261673" cy="2646603"/>
              </a:xfrm>
              <a:custGeom>
                <a:avLst/>
                <a:gdLst/>
                <a:ahLst/>
                <a:cxnLst/>
                <a:rect l="l" t="t" r="r" b="b"/>
                <a:pathLst>
                  <a:path w="5261673" h="2646603">
                    <a:moveTo>
                      <a:pt x="0" y="0"/>
                    </a:moveTo>
                    <a:lnTo>
                      <a:pt x="5261673" y="0"/>
                    </a:lnTo>
                    <a:lnTo>
                      <a:pt x="5261673" y="2646603"/>
                    </a:lnTo>
                    <a:lnTo>
                      <a:pt x="0" y="26466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5" name="AutoShape 15"/>
            <p:cNvSpPr/>
            <p:nvPr/>
          </p:nvSpPr>
          <p:spPr>
            <a:xfrm rot="10789365">
              <a:off x="5079310" y="1400985"/>
              <a:ext cx="1255218" cy="0"/>
            </a:xfrm>
            <a:prstGeom prst="line">
              <a:avLst/>
            </a:prstGeom>
            <a:ln w="9525" cap="rnd">
              <a:solidFill>
                <a:srgbClr val="737373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6" name="Group 16"/>
            <p:cNvGrpSpPr/>
            <p:nvPr/>
          </p:nvGrpSpPr>
          <p:grpSpPr>
            <a:xfrm>
              <a:off x="6334526" y="1649568"/>
              <a:ext cx="221923" cy="65423"/>
              <a:chOff x="0" y="0"/>
              <a:chExt cx="689428" cy="20324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89428" cy="203245"/>
              </a:xfrm>
              <a:custGeom>
                <a:avLst/>
                <a:gdLst/>
                <a:ahLst/>
                <a:cxnLst/>
                <a:rect l="l" t="t" r="r" b="b"/>
                <a:pathLst>
                  <a:path w="689428" h="203245">
                    <a:moveTo>
                      <a:pt x="0" y="0"/>
                    </a:moveTo>
                    <a:lnTo>
                      <a:pt x="689428" y="0"/>
                    </a:lnTo>
                    <a:lnTo>
                      <a:pt x="689428" y="203245"/>
                    </a:lnTo>
                    <a:lnTo>
                      <a:pt x="0" y="203245"/>
                    </a:lnTo>
                    <a:close/>
                  </a:path>
                </a:pathLst>
              </a:custGeom>
              <a:solidFill>
                <a:srgbClr val="DC7F70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5079313" y="1164899"/>
              <a:ext cx="998374" cy="150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32"/>
                </a:lnSpc>
              </a:pPr>
              <a:r>
                <a:rPr lang="en-US" sz="919" spc="-10">
                  <a:solidFill>
                    <a:srgbClr val="737373"/>
                  </a:solidFill>
                  <a:latin typeface="Josefin Sans" pitchFamily="2" charset="0"/>
                </a:rPr>
                <a:t>Sales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79313" y="992081"/>
              <a:ext cx="998374" cy="150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32"/>
                </a:lnSpc>
              </a:pPr>
              <a:r>
                <a:rPr lang="en-US" sz="919" spc="-10">
                  <a:solidFill>
                    <a:srgbClr val="AD1B18"/>
                  </a:solidFill>
                  <a:latin typeface="Josefin Sans SemiBold" pitchFamily="2" charset="0"/>
                </a:rPr>
                <a:t>Michael Scott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079313" y="1453456"/>
              <a:ext cx="1255212" cy="137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92"/>
                </a:lnSpc>
              </a:pPr>
              <a:r>
                <a:rPr lang="en-US" sz="815" spc="-8">
                  <a:solidFill>
                    <a:srgbClr val="737373"/>
                  </a:solidFill>
                  <a:latin typeface="Josefin Sans" pitchFamily="2" charset="0"/>
                </a:rPr>
                <a:t>Phone: +00-123-456-789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4862748" y="2134984"/>
              <a:ext cx="1693700" cy="851925"/>
              <a:chOff x="0" y="0"/>
              <a:chExt cx="5261673" cy="2646603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5261673" cy="2646603"/>
              </a:xfrm>
              <a:custGeom>
                <a:avLst/>
                <a:gdLst/>
                <a:ahLst/>
                <a:cxnLst/>
                <a:rect l="l" t="t" r="r" b="b"/>
                <a:pathLst>
                  <a:path w="5261673" h="2646603">
                    <a:moveTo>
                      <a:pt x="0" y="0"/>
                    </a:moveTo>
                    <a:lnTo>
                      <a:pt x="5261673" y="0"/>
                    </a:lnTo>
                    <a:lnTo>
                      <a:pt x="5261673" y="2646603"/>
                    </a:lnTo>
                    <a:lnTo>
                      <a:pt x="0" y="26466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3" name="AutoShape 23"/>
            <p:cNvSpPr/>
            <p:nvPr/>
          </p:nvSpPr>
          <p:spPr>
            <a:xfrm rot="10789365">
              <a:off x="5079310" y="2672903"/>
              <a:ext cx="1255218" cy="0"/>
            </a:xfrm>
            <a:prstGeom prst="line">
              <a:avLst/>
            </a:prstGeom>
            <a:ln w="9525" cap="rnd">
              <a:solidFill>
                <a:srgbClr val="737373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4" name="Group 24"/>
            <p:cNvGrpSpPr/>
            <p:nvPr/>
          </p:nvGrpSpPr>
          <p:grpSpPr>
            <a:xfrm>
              <a:off x="6334526" y="2921486"/>
              <a:ext cx="221923" cy="65423"/>
              <a:chOff x="0" y="0"/>
              <a:chExt cx="689428" cy="203245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89428" cy="203245"/>
              </a:xfrm>
              <a:custGeom>
                <a:avLst/>
                <a:gdLst/>
                <a:ahLst/>
                <a:cxnLst/>
                <a:rect l="l" t="t" r="r" b="b"/>
                <a:pathLst>
                  <a:path w="689428" h="203245">
                    <a:moveTo>
                      <a:pt x="0" y="0"/>
                    </a:moveTo>
                    <a:lnTo>
                      <a:pt x="689428" y="0"/>
                    </a:lnTo>
                    <a:lnTo>
                      <a:pt x="689428" y="203245"/>
                    </a:lnTo>
                    <a:lnTo>
                      <a:pt x="0" y="203245"/>
                    </a:lnTo>
                    <a:close/>
                  </a:path>
                </a:pathLst>
              </a:custGeom>
              <a:solidFill>
                <a:srgbClr val="DC7F70"/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5079313" y="2436817"/>
              <a:ext cx="998374" cy="150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32"/>
                </a:lnSpc>
              </a:pPr>
              <a:r>
                <a:rPr lang="en-US" sz="919" spc="-10">
                  <a:solidFill>
                    <a:srgbClr val="737373"/>
                  </a:solidFill>
                  <a:latin typeface="Josefin Sans" pitchFamily="2" charset="0"/>
                </a:rPr>
                <a:t>Marketing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5079313" y="2263999"/>
              <a:ext cx="998374" cy="150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32"/>
                </a:lnSpc>
              </a:pPr>
              <a:r>
                <a:rPr lang="en-US" sz="919" spc="-10">
                  <a:solidFill>
                    <a:srgbClr val="AD1B18"/>
                  </a:solidFill>
                  <a:latin typeface="Josefin Sans SemiBold" pitchFamily="2" charset="0"/>
                </a:rPr>
                <a:t>James Anderson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079313" y="2725374"/>
              <a:ext cx="1255212" cy="137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92"/>
                </a:lnSpc>
              </a:pPr>
              <a:r>
                <a:rPr lang="en-US" sz="815" spc="-8">
                  <a:solidFill>
                    <a:srgbClr val="737373"/>
                  </a:solidFill>
                  <a:latin typeface="Josefin Sans" pitchFamily="2" charset="0"/>
                </a:rPr>
                <a:t>Phone: +00-123-456-789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4862748" y="3407348"/>
              <a:ext cx="1693700" cy="851925"/>
              <a:chOff x="0" y="0"/>
              <a:chExt cx="5261673" cy="2646603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261673" cy="2646603"/>
              </a:xfrm>
              <a:custGeom>
                <a:avLst/>
                <a:gdLst/>
                <a:ahLst/>
                <a:cxnLst/>
                <a:rect l="l" t="t" r="r" b="b"/>
                <a:pathLst>
                  <a:path w="5261673" h="2646603">
                    <a:moveTo>
                      <a:pt x="0" y="0"/>
                    </a:moveTo>
                    <a:lnTo>
                      <a:pt x="5261673" y="0"/>
                    </a:lnTo>
                    <a:lnTo>
                      <a:pt x="5261673" y="2646603"/>
                    </a:lnTo>
                    <a:lnTo>
                      <a:pt x="0" y="26466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1" name="AutoShape 31"/>
            <p:cNvSpPr/>
            <p:nvPr/>
          </p:nvSpPr>
          <p:spPr>
            <a:xfrm rot="10789365">
              <a:off x="5079310" y="3945267"/>
              <a:ext cx="1255218" cy="0"/>
            </a:xfrm>
            <a:prstGeom prst="line">
              <a:avLst/>
            </a:prstGeom>
            <a:ln w="9525" cap="rnd">
              <a:solidFill>
                <a:srgbClr val="737373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2" name="Group 32"/>
            <p:cNvGrpSpPr/>
            <p:nvPr/>
          </p:nvGrpSpPr>
          <p:grpSpPr>
            <a:xfrm>
              <a:off x="6334526" y="4193850"/>
              <a:ext cx="221923" cy="65423"/>
              <a:chOff x="0" y="0"/>
              <a:chExt cx="689428" cy="20324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689428" cy="203245"/>
              </a:xfrm>
              <a:custGeom>
                <a:avLst/>
                <a:gdLst/>
                <a:ahLst/>
                <a:cxnLst/>
                <a:rect l="l" t="t" r="r" b="b"/>
                <a:pathLst>
                  <a:path w="689428" h="203245">
                    <a:moveTo>
                      <a:pt x="0" y="0"/>
                    </a:moveTo>
                    <a:lnTo>
                      <a:pt x="689428" y="0"/>
                    </a:lnTo>
                    <a:lnTo>
                      <a:pt x="689428" y="203245"/>
                    </a:lnTo>
                    <a:lnTo>
                      <a:pt x="0" y="203245"/>
                    </a:lnTo>
                    <a:close/>
                  </a:path>
                </a:pathLst>
              </a:custGeom>
              <a:solidFill>
                <a:srgbClr val="DC7F70"/>
              </a:solidFill>
            </p:spPr>
          </p:sp>
        </p:grpSp>
        <p:sp>
          <p:nvSpPr>
            <p:cNvPr id="34" name="TextBox 34"/>
            <p:cNvSpPr txBox="1"/>
            <p:nvPr/>
          </p:nvSpPr>
          <p:spPr>
            <a:xfrm>
              <a:off x="5079313" y="3709181"/>
              <a:ext cx="998374" cy="150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32"/>
                </a:lnSpc>
              </a:pPr>
              <a:r>
                <a:rPr lang="en-US" sz="919" spc="-10">
                  <a:solidFill>
                    <a:srgbClr val="737373"/>
                  </a:solidFill>
                  <a:latin typeface="Josefin Sans" pitchFamily="2" charset="0"/>
                </a:rPr>
                <a:t>Finance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079313" y="3536363"/>
              <a:ext cx="998374" cy="150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32"/>
                </a:lnSpc>
              </a:pPr>
              <a:r>
                <a:rPr lang="en-US" sz="919" spc="-10">
                  <a:solidFill>
                    <a:srgbClr val="AD1B18"/>
                  </a:solidFill>
                  <a:latin typeface="Josefin Sans SemiBold" pitchFamily="2" charset="0"/>
                </a:rPr>
                <a:t>Emily Thompson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5079313" y="3997738"/>
              <a:ext cx="1255212" cy="137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92"/>
                </a:lnSpc>
              </a:pPr>
              <a:r>
                <a:rPr lang="en-US" sz="815" spc="-8">
                  <a:solidFill>
                    <a:srgbClr val="737373"/>
                  </a:solidFill>
                  <a:latin typeface="Josefin Sans" pitchFamily="2" charset="0"/>
                </a:rPr>
                <a:t>Phone: +00-123-456-789</a:t>
              </a: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4862748" y="4679711"/>
              <a:ext cx="1693700" cy="851925"/>
              <a:chOff x="0" y="0"/>
              <a:chExt cx="5261673" cy="2646603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5261673" cy="2646603"/>
              </a:xfrm>
              <a:custGeom>
                <a:avLst/>
                <a:gdLst/>
                <a:ahLst/>
                <a:cxnLst/>
                <a:rect l="l" t="t" r="r" b="b"/>
                <a:pathLst>
                  <a:path w="5261673" h="2646603">
                    <a:moveTo>
                      <a:pt x="0" y="0"/>
                    </a:moveTo>
                    <a:lnTo>
                      <a:pt x="5261673" y="0"/>
                    </a:lnTo>
                    <a:lnTo>
                      <a:pt x="5261673" y="2646603"/>
                    </a:lnTo>
                    <a:lnTo>
                      <a:pt x="0" y="26466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9" name="AutoShape 39"/>
            <p:cNvSpPr/>
            <p:nvPr/>
          </p:nvSpPr>
          <p:spPr>
            <a:xfrm rot="10789365">
              <a:off x="5079310" y="5217631"/>
              <a:ext cx="1255218" cy="0"/>
            </a:xfrm>
            <a:prstGeom prst="line">
              <a:avLst/>
            </a:prstGeom>
            <a:ln w="9525" cap="rnd">
              <a:solidFill>
                <a:srgbClr val="737373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0" name="Group 40"/>
            <p:cNvGrpSpPr/>
            <p:nvPr/>
          </p:nvGrpSpPr>
          <p:grpSpPr>
            <a:xfrm>
              <a:off x="6334526" y="5466213"/>
              <a:ext cx="221923" cy="65423"/>
              <a:chOff x="0" y="0"/>
              <a:chExt cx="689428" cy="203245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689428" cy="203245"/>
              </a:xfrm>
              <a:custGeom>
                <a:avLst/>
                <a:gdLst/>
                <a:ahLst/>
                <a:cxnLst/>
                <a:rect l="l" t="t" r="r" b="b"/>
                <a:pathLst>
                  <a:path w="689428" h="203245">
                    <a:moveTo>
                      <a:pt x="0" y="0"/>
                    </a:moveTo>
                    <a:lnTo>
                      <a:pt x="689428" y="0"/>
                    </a:lnTo>
                    <a:lnTo>
                      <a:pt x="689428" y="203245"/>
                    </a:lnTo>
                    <a:lnTo>
                      <a:pt x="0" y="203245"/>
                    </a:lnTo>
                    <a:close/>
                  </a:path>
                </a:pathLst>
              </a:custGeom>
              <a:solidFill>
                <a:srgbClr val="DC7F70"/>
              </a:solidFill>
            </p:spPr>
          </p:sp>
        </p:grpSp>
        <p:sp>
          <p:nvSpPr>
            <p:cNvPr id="42" name="TextBox 42"/>
            <p:cNvSpPr txBox="1"/>
            <p:nvPr/>
          </p:nvSpPr>
          <p:spPr>
            <a:xfrm>
              <a:off x="5079313" y="4981544"/>
              <a:ext cx="998374" cy="150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32"/>
                </a:lnSpc>
              </a:pPr>
              <a:r>
                <a:rPr lang="en-US" sz="919" spc="-10">
                  <a:solidFill>
                    <a:srgbClr val="737373"/>
                  </a:solidFill>
                  <a:latin typeface="Josefin Sans" pitchFamily="2" charset="0"/>
                </a:rPr>
                <a:t>Technology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5079313" y="4808726"/>
              <a:ext cx="998374" cy="150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32"/>
                </a:lnSpc>
              </a:pPr>
              <a:r>
                <a:rPr lang="en-US" sz="919" spc="-10">
                  <a:solidFill>
                    <a:srgbClr val="AD1B18"/>
                  </a:solidFill>
                  <a:latin typeface="Josefin Sans SemiBold" pitchFamily="2" charset="0"/>
                </a:rPr>
                <a:t>David Wilson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5079313" y="5270101"/>
              <a:ext cx="1255212" cy="137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92"/>
                </a:lnSpc>
              </a:pPr>
              <a:r>
                <a:rPr lang="en-US" sz="815" spc="-8">
                  <a:solidFill>
                    <a:srgbClr val="737373"/>
                  </a:solidFill>
                  <a:latin typeface="Josefin Sans" pitchFamily="2" charset="0"/>
                </a:rPr>
                <a:t>Phone: +00-123-456-789</a:t>
              </a:r>
            </a:p>
          </p:txBody>
        </p:sp>
        <p:grpSp>
          <p:nvGrpSpPr>
            <p:cNvPr id="45" name="Group 45"/>
            <p:cNvGrpSpPr/>
            <p:nvPr/>
          </p:nvGrpSpPr>
          <p:grpSpPr>
            <a:xfrm>
              <a:off x="4862748" y="5952075"/>
              <a:ext cx="1693700" cy="851925"/>
              <a:chOff x="0" y="0"/>
              <a:chExt cx="5261673" cy="2646603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5261673" cy="2646603"/>
              </a:xfrm>
              <a:custGeom>
                <a:avLst/>
                <a:gdLst/>
                <a:ahLst/>
                <a:cxnLst/>
                <a:rect l="l" t="t" r="r" b="b"/>
                <a:pathLst>
                  <a:path w="5261673" h="2646603">
                    <a:moveTo>
                      <a:pt x="0" y="0"/>
                    </a:moveTo>
                    <a:lnTo>
                      <a:pt x="5261673" y="0"/>
                    </a:lnTo>
                    <a:lnTo>
                      <a:pt x="5261673" y="2646603"/>
                    </a:lnTo>
                    <a:lnTo>
                      <a:pt x="0" y="26466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47" name="AutoShape 47"/>
            <p:cNvSpPr/>
            <p:nvPr/>
          </p:nvSpPr>
          <p:spPr>
            <a:xfrm rot="10789365">
              <a:off x="5079310" y="6489994"/>
              <a:ext cx="1255218" cy="0"/>
            </a:xfrm>
            <a:prstGeom prst="line">
              <a:avLst/>
            </a:prstGeom>
            <a:ln w="9525" cap="rnd">
              <a:solidFill>
                <a:srgbClr val="737373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8" name="Group 48"/>
            <p:cNvGrpSpPr/>
            <p:nvPr/>
          </p:nvGrpSpPr>
          <p:grpSpPr>
            <a:xfrm>
              <a:off x="6334526" y="6738577"/>
              <a:ext cx="221923" cy="65423"/>
              <a:chOff x="0" y="0"/>
              <a:chExt cx="689428" cy="203245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89428" cy="203245"/>
              </a:xfrm>
              <a:custGeom>
                <a:avLst/>
                <a:gdLst/>
                <a:ahLst/>
                <a:cxnLst/>
                <a:rect l="l" t="t" r="r" b="b"/>
                <a:pathLst>
                  <a:path w="689428" h="203245">
                    <a:moveTo>
                      <a:pt x="0" y="0"/>
                    </a:moveTo>
                    <a:lnTo>
                      <a:pt x="689428" y="0"/>
                    </a:lnTo>
                    <a:lnTo>
                      <a:pt x="689428" y="203245"/>
                    </a:lnTo>
                    <a:lnTo>
                      <a:pt x="0" y="203245"/>
                    </a:lnTo>
                    <a:close/>
                  </a:path>
                </a:pathLst>
              </a:custGeom>
              <a:solidFill>
                <a:srgbClr val="DC7F70"/>
              </a:solidFill>
            </p:spPr>
          </p:sp>
        </p:grpSp>
        <p:sp>
          <p:nvSpPr>
            <p:cNvPr id="50" name="TextBox 50"/>
            <p:cNvSpPr txBox="1"/>
            <p:nvPr/>
          </p:nvSpPr>
          <p:spPr>
            <a:xfrm>
              <a:off x="5079313" y="6253908"/>
              <a:ext cx="998374" cy="150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32"/>
                </a:lnSpc>
              </a:pPr>
              <a:r>
                <a:rPr lang="en-US" sz="919" spc="-10">
                  <a:solidFill>
                    <a:srgbClr val="737373"/>
                  </a:solidFill>
                  <a:latin typeface="Josefin Sans" pitchFamily="2" charset="0"/>
                </a:rPr>
                <a:t>HR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5079313" y="6081090"/>
              <a:ext cx="998374" cy="150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32"/>
                </a:lnSpc>
              </a:pPr>
              <a:r>
                <a:rPr lang="en-US" sz="919" spc="-10">
                  <a:solidFill>
                    <a:srgbClr val="AD1B18"/>
                  </a:solidFill>
                  <a:latin typeface="Josefin Sans SemiBold" pitchFamily="2" charset="0"/>
                </a:rPr>
                <a:t>Samantha Davis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5079313" y="6542465"/>
              <a:ext cx="1255212" cy="137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92"/>
                </a:lnSpc>
              </a:pPr>
              <a:r>
                <a:rPr lang="en-US" sz="815" spc="-8">
                  <a:solidFill>
                    <a:srgbClr val="737373"/>
                  </a:solidFill>
                  <a:latin typeface="Josefin Sans" pitchFamily="2" charset="0"/>
                </a:rPr>
                <a:t>Phone: +00-123-456-789</a:t>
              </a:r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7993149" y="1629856"/>
              <a:ext cx="1693700" cy="851925"/>
              <a:chOff x="0" y="0"/>
              <a:chExt cx="5261673" cy="2646603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5261673" cy="2646603"/>
              </a:xfrm>
              <a:custGeom>
                <a:avLst/>
                <a:gdLst/>
                <a:ahLst/>
                <a:cxnLst/>
                <a:rect l="l" t="t" r="r" b="b"/>
                <a:pathLst>
                  <a:path w="5261673" h="2646603">
                    <a:moveTo>
                      <a:pt x="0" y="0"/>
                    </a:moveTo>
                    <a:lnTo>
                      <a:pt x="5261673" y="0"/>
                    </a:lnTo>
                    <a:lnTo>
                      <a:pt x="5261673" y="2646603"/>
                    </a:lnTo>
                    <a:lnTo>
                      <a:pt x="0" y="26466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5" name="AutoShape 55"/>
            <p:cNvSpPr/>
            <p:nvPr/>
          </p:nvSpPr>
          <p:spPr>
            <a:xfrm rot="10789365">
              <a:off x="8209711" y="2167775"/>
              <a:ext cx="1255218" cy="0"/>
            </a:xfrm>
            <a:prstGeom prst="line">
              <a:avLst/>
            </a:prstGeom>
            <a:ln w="9525" cap="rnd">
              <a:solidFill>
                <a:srgbClr val="737373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6" name="Group 56"/>
            <p:cNvGrpSpPr/>
            <p:nvPr/>
          </p:nvGrpSpPr>
          <p:grpSpPr>
            <a:xfrm>
              <a:off x="9464926" y="2416358"/>
              <a:ext cx="221923" cy="65423"/>
              <a:chOff x="0" y="0"/>
              <a:chExt cx="689428" cy="203245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89428" cy="203245"/>
              </a:xfrm>
              <a:custGeom>
                <a:avLst/>
                <a:gdLst/>
                <a:ahLst/>
                <a:cxnLst/>
                <a:rect l="l" t="t" r="r" b="b"/>
                <a:pathLst>
                  <a:path w="689428" h="203245">
                    <a:moveTo>
                      <a:pt x="0" y="0"/>
                    </a:moveTo>
                    <a:lnTo>
                      <a:pt x="689428" y="0"/>
                    </a:lnTo>
                    <a:lnTo>
                      <a:pt x="689428" y="203245"/>
                    </a:lnTo>
                    <a:lnTo>
                      <a:pt x="0" y="203245"/>
                    </a:lnTo>
                    <a:close/>
                  </a:path>
                </a:pathLst>
              </a:custGeom>
              <a:solidFill>
                <a:srgbClr val="DC7F70"/>
              </a:solidFill>
            </p:spPr>
          </p:sp>
        </p:grpSp>
        <p:sp>
          <p:nvSpPr>
            <p:cNvPr id="58" name="TextBox 58"/>
            <p:cNvSpPr txBox="1"/>
            <p:nvPr/>
          </p:nvSpPr>
          <p:spPr>
            <a:xfrm>
              <a:off x="8209714" y="1931689"/>
              <a:ext cx="998374" cy="150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32"/>
                </a:lnSpc>
              </a:pPr>
              <a:r>
                <a:rPr lang="en-US" sz="919" spc="-10">
                  <a:solidFill>
                    <a:srgbClr val="737373"/>
                  </a:solidFill>
                  <a:latin typeface="Josefin Sans" pitchFamily="2" charset="0"/>
                </a:rPr>
                <a:t>Staff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8209714" y="1758871"/>
              <a:ext cx="998374" cy="150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32"/>
                </a:lnSpc>
              </a:pPr>
              <a:r>
                <a:rPr lang="en-US" sz="919" spc="-10">
                  <a:solidFill>
                    <a:srgbClr val="AD1B18"/>
                  </a:solidFill>
                  <a:latin typeface="Josefin Sans SemiBold" pitchFamily="2" charset="0"/>
                </a:rPr>
                <a:t>William Brown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8209714" y="2220246"/>
              <a:ext cx="1255212" cy="137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92"/>
                </a:lnSpc>
              </a:pPr>
              <a:r>
                <a:rPr lang="en-US" sz="815" spc="-8">
                  <a:solidFill>
                    <a:srgbClr val="737373"/>
                  </a:solidFill>
                  <a:latin typeface="Josefin Sans" pitchFamily="2" charset="0"/>
                </a:rPr>
                <a:t>Phone: +00-123-456-789</a:t>
              </a:r>
            </a:p>
          </p:txBody>
        </p:sp>
        <p:grpSp>
          <p:nvGrpSpPr>
            <p:cNvPr id="61" name="Group 61"/>
            <p:cNvGrpSpPr/>
            <p:nvPr/>
          </p:nvGrpSpPr>
          <p:grpSpPr>
            <a:xfrm>
              <a:off x="7993149" y="2788364"/>
              <a:ext cx="1693700" cy="851925"/>
              <a:chOff x="0" y="0"/>
              <a:chExt cx="5261673" cy="2646603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5261673" cy="2646603"/>
              </a:xfrm>
              <a:custGeom>
                <a:avLst/>
                <a:gdLst/>
                <a:ahLst/>
                <a:cxnLst/>
                <a:rect l="l" t="t" r="r" b="b"/>
                <a:pathLst>
                  <a:path w="5261673" h="2646603">
                    <a:moveTo>
                      <a:pt x="0" y="0"/>
                    </a:moveTo>
                    <a:lnTo>
                      <a:pt x="5261673" y="0"/>
                    </a:lnTo>
                    <a:lnTo>
                      <a:pt x="5261673" y="2646603"/>
                    </a:lnTo>
                    <a:lnTo>
                      <a:pt x="0" y="26466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3" name="AutoShape 63"/>
            <p:cNvSpPr/>
            <p:nvPr/>
          </p:nvSpPr>
          <p:spPr>
            <a:xfrm rot="10789365">
              <a:off x="8209711" y="3326283"/>
              <a:ext cx="1255218" cy="0"/>
            </a:xfrm>
            <a:prstGeom prst="line">
              <a:avLst/>
            </a:prstGeom>
            <a:ln w="9525" cap="rnd">
              <a:solidFill>
                <a:srgbClr val="737373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4" name="Group 64"/>
            <p:cNvGrpSpPr/>
            <p:nvPr/>
          </p:nvGrpSpPr>
          <p:grpSpPr>
            <a:xfrm>
              <a:off x="9464926" y="3574866"/>
              <a:ext cx="221923" cy="65423"/>
              <a:chOff x="0" y="0"/>
              <a:chExt cx="689428" cy="203245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689428" cy="203245"/>
              </a:xfrm>
              <a:custGeom>
                <a:avLst/>
                <a:gdLst/>
                <a:ahLst/>
                <a:cxnLst/>
                <a:rect l="l" t="t" r="r" b="b"/>
                <a:pathLst>
                  <a:path w="689428" h="203245">
                    <a:moveTo>
                      <a:pt x="0" y="0"/>
                    </a:moveTo>
                    <a:lnTo>
                      <a:pt x="689428" y="0"/>
                    </a:lnTo>
                    <a:lnTo>
                      <a:pt x="689428" y="203245"/>
                    </a:lnTo>
                    <a:lnTo>
                      <a:pt x="0" y="203245"/>
                    </a:lnTo>
                    <a:close/>
                  </a:path>
                </a:pathLst>
              </a:custGeom>
              <a:solidFill>
                <a:srgbClr val="DC7F70"/>
              </a:solidFill>
            </p:spPr>
          </p:sp>
        </p:grpSp>
        <p:sp>
          <p:nvSpPr>
            <p:cNvPr id="66" name="TextBox 66"/>
            <p:cNvSpPr txBox="1"/>
            <p:nvPr/>
          </p:nvSpPr>
          <p:spPr>
            <a:xfrm>
              <a:off x="8209714" y="3090197"/>
              <a:ext cx="998374" cy="150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32"/>
                </a:lnSpc>
              </a:pPr>
              <a:r>
                <a:rPr lang="en-US" sz="919" spc="-10">
                  <a:solidFill>
                    <a:srgbClr val="737373"/>
                  </a:solidFill>
                  <a:latin typeface="Josefin Sans" pitchFamily="2" charset="0"/>
                </a:rPr>
                <a:t>Staff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8209714" y="2917379"/>
              <a:ext cx="998374" cy="150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32"/>
                </a:lnSpc>
              </a:pPr>
              <a:r>
                <a:rPr lang="en-US" sz="919" spc="-10">
                  <a:solidFill>
                    <a:srgbClr val="AD1B18"/>
                  </a:solidFill>
                  <a:latin typeface="Josefin Sans SemiBold" pitchFamily="2" charset="0"/>
                </a:rPr>
                <a:t>Christopher Lee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8209714" y="3378754"/>
              <a:ext cx="1255212" cy="137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92"/>
                </a:lnSpc>
              </a:pPr>
              <a:r>
                <a:rPr lang="en-US" sz="815" spc="-8">
                  <a:solidFill>
                    <a:srgbClr val="737373"/>
                  </a:solidFill>
                  <a:latin typeface="Josefin Sans" pitchFamily="2" charset="0"/>
                </a:rPr>
                <a:t>Phone: +00-123-456-789</a:t>
              </a:r>
            </a:p>
          </p:txBody>
        </p:sp>
        <p:grpSp>
          <p:nvGrpSpPr>
            <p:cNvPr id="69" name="Group 69"/>
            <p:cNvGrpSpPr/>
            <p:nvPr/>
          </p:nvGrpSpPr>
          <p:grpSpPr>
            <a:xfrm>
              <a:off x="7995977" y="4037313"/>
              <a:ext cx="1693700" cy="851925"/>
              <a:chOff x="0" y="0"/>
              <a:chExt cx="5261673" cy="2646603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5261673" cy="2646603"/>
              </a:xfrm>
              <a:custGeom>
                <a:avLst/>
                <a:gdLst/>
                <a:ahLst/>
                <a:cxnLst/>
                <a:rect l="l" t="t" r="r" b="b"/>
                <a:pathLst>
                  <a:path w="5261673" h="2646603">
                    <a:moveTo>
                      <a:pt x="0" y="0"/>
                    </a:moveTo>
                    <a:lnTo>
                      <a:pt x="5261673" y="0"/>
                    </a:lnTo>
                    <a:lnTo>
                      <a:pt x="5261673" y="2646603"/>
                    </a:lnTo>
                    <a:lnTo>
                      <a:pt x="0" y="26466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71" name="AutoShape 71"/>
            <p:cNvSpPr/>
            <p:nvPr/>
          </p:nvSpPr>
          <p:spPr>
            <a:xfrm rot="10789365">
              <a:off x="8212539" y="4575232"/>
              <a:ext cx="1255218" cy="0"/>
            </a:xfrm>
            <a:prstGeom prst="line">
              <a:avLst/>
            </a:prstGeom>
            <a:ln w="9525" cap="rnd">
              <a:solidFill>
                <a:srgbClr val="737373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2" name="Group 72"/>
            <p:cNvGrpSpPr/>
            <p:nvPr/>
          </p:nvGrpSpPr>
          <p:grpSpPr>
            <a:xfrm>
              <a:off x="9467754" y="4823814"/>
              <a:ext cx="221923" cy="65423"/>
              <a:chOff x="0" y="0"/>
              <a:chExt cx="689428" cy="203245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689428" cy="203245"/>
              </a:xfrm>
              <a:custGeom>
                <a:avLst/>
                <a:gdLst/>
                <a:ahLst/>
                <a:cxnLst/>
                <a:rect l="l" t="t" r="r" b="b"/>
                <a:pathLst>
                  <a:path w="689428" h="203245">
                    <a:moveTo>
                      <a:pt x="0" y="0"/>
                    </a:moveTo>
                    <a:lnTo>
                      <a:pt x="689428" y="0"/>
                    </a:lnTo>
                    <a:lnTo>
                      <a:pt x="689428" y="203245"/>
                    </a:lnTo>
                    <a:lnTo>
                      <a:pt x="0" y="203245"/>
                    </a:lnTo>
                    <a:close/>
                  </a:path>
                </a:pathLst>
              </a:custGeom>
              <a:solidFill>
                <a:srgbClr val="DC7F70"/>
              </a:solidFill>
            </p:spPr>
          </p:sp>
        </p:grpSp>
        <p:sp>
          <p:nvSpPr>
            <p:cNvPr id="74" name="TextBox 74"/>
            <p:cNvSpPr txBox="1"/>
            <p:nvPr/>
          </p:nvSpPr>
          <p:spPr>
            <a:xfrm>
              <a:off x="8212542" y="4339145"/>
              <a:ext cx="998374" cy="150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32"/>
                </a:lnSpc>
              </a:pPr>
              <a:r>
                <a:rPr lang="en-US" sz="919" spc="-10">
                  <a:solidFill>
                    <a:srgbClr val="737373"/>
                  </a:solidFill>
                  <a:latin typeface="Josefin Sans" pitchFamily="2" charset="0"/>
                </a:rPr>
                <a:t>Staff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8212542" y="4166327"/>
              <a:ext cx="998374" cy="150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32"/>
                </a:lnSpc>
              </a:pPr>
              <a:r>
                <a:rPr lang="en-US" sz="919" spc="-10">
                  <a:solidFill>
                    <a:srgbClr val="AD1B18"/>
                  </a:solidFill>
                  <a:latin typeface="Josefin Sans SemiBold" pitchFamily="2" charset="0"/>
                </a:rPr>
                <a:t>Michael Scott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8212542" y="4627702"/>
              <a:ext cx="1255212" cy="137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92"/>
                </a:lnSpc>
              </a:pPr>
              <a:r>
                <a:rPr lang="en-US" sz="815" spc="-8">
                  <a:solidFill>
                    <a:srgbClr val="737373"/>
                  </a:solidFill>
                  <a:latin typeface="Josefin Sans" pitchFamily="2" charset="0"/>
                </a:rPr>
                <a:t>Phone: +00-123-456-789</a:t>
              </a:r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7995977" y="5195820"/>
              <a:ext cx="1693700" cy="851925"/>
              <a:chOff x="0" y="0"/>
              <a:chExt cx="5261673" cy="2646603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5261673" cy="2646603"/>
              </a:xfrm>
              <a:custGeom>
                <a:avLst/>
                <a:gdLst/>
                <a:ahLst/>
                <a:cxnLst/>
                <a:rect l="l" t="t" r="r" b="b"/>
                <a:pathLst>
                  <a:path w="5261673" h="2646603">
                    <a:moveTo>
                      <a:pt x="0" y="0"/>
                    </a:moveTo>
                    <a:lnTo>
                      <a:pt x="5261673" y="0"/>
                    </a:lnTo>
                    <a:lnTo>
                      <a:pt x="5261673" y="2646603"/>
                    </a:lnTo>
                    <a:lnTo>
                      <a:pt x="0" y="26466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79" name="AutoShape 79"/>
            <p:cNvSpPr/>
            <p:nvPr/>
          </p:nvSpPr>
          <p:spPr>
            <a:xfrm rot="10789365">
              <a:off x="8212539" y="5733739"/>
              <a:ext cx="1255218" cy="0"/>
            </a:xfrm>
            <a:prstGeom prst="line">
              <a:avLst/>
            </a:prstGeom>
            <a:ln w="9525" cap="rnd">
              <a:solidFill>
                <a:srgbClr val="737373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80" name="Group 80"/>
            <p:cNvGrpSpPr/>
            <p:nvPr/>
          </p:nvGrpSpPr>
          <p:grpSpPr>
            <a:xfrm>
              <a:off x="9467754" y="5982322"/>
              <a:ext cx="221923" cy="65423"/>
              <a:chOff x="0" y="0"/>
              <a:chExt cx="689428" cy="203245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689428" cy="203245"/>
              </a:xfrm>
              <a:custGeom>
                <a:avLst/>
                <a:gdLst/>
                <a:ahLst/>
                <a:cxnLst/>
                <a:rect l="l" t="t" r="r" b="b"/>
                <a:pathLst>
                  <a:path w="689428" h="203245">
                    <a:moveTo>
                      <a:pt x="0" y="0"/>
                    </a:moveTo>
                    <a:lnTo>
                      <a:pt x="689428" y="0"/>
                    </a:lnTo>
                    <a:lnTo>
                      <a:pt x="689428" y="203245"/>
                    </a:lnTo>
                    <a:lnTo>
                      <a:pt x="0" y="203245"/>
                    </a:lnTo>
                    <a:close/>
                  </a:path>
                </a:pathLst>
              </a:custGeom>
              <a:solidFill>
                <a:srgbClr val="DC7F70"/>
              </a:solidFill>
            </p:spPr>
          </p:sp>
        </p:grpSp>
        <p:sp>
          <p:nvSpPr>
            <p:cNvPr id="82" name="TextBox 82"/>
            <p:cNvSpPr txBox="1"/>
            <p:nvPr/>
          </p:nvSpPr>
          <p:spPr>
            <a:xfrm>
              <a:off x="8212542" y="5497653"/>
              <a:ext cx="998374" cy="150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32"/>
                </a:lnSpc>
              </a:pPr>
              <a:r>
                <a:rPr lang="en-US" sz="919" spc="-10">
                  <a:solidFill>
                    <a:srgbClr val="737373"/>
                  </a:solidFill>
                  <a:latin typeface="Josefin Sans" pitchFamily="2" charset="0"/>
                </a:rPr>
                <a:t>Staff</a:t>
              </a:r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8212542" y="5324835"/>
              <a:ext cx="998374" cy="150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32"/>
                </a:lnSpc>
              </a:pPr>
              <a:r>
                <a:rPr lang="en-US" sz="919" spc="-10">
                  <a:solidFill>
                    <a:srgbClr val="AD1B18"/>
                  </a:solidFill>
                  <a:latin typeface="Josefin Sans SemiBold" pitchFamily="2" charset="0"/>
                </a:rPr>
                <a:t>Jessica Miller</a:t>
              </a:r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8212542" y="5786210"/>
              <a:ext cx="1255212" cy="137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92"/>
                </a:lnSpc>
              </a:pPr>
              <a:r>
                <a:rPr lang="en-US" sz="815" spc="-8">
                  <a:solidFill>
                    <a:srgbClr val="737373"/>
                  </a:solidFill>
                  <a:latin typeface="Josefin Sans" pitchFamily="2" charset="0"/>
                </a:rPr>
                <a:t>Phone: +00-123-456-789</a:t>
              </a:r>
            </a:p>
          </p:txBody>
        </p:sp>
        <p:sp>
          <p:nvSpPr>
            <p:cNvPr id="85" name="AutoShape 85"/>
            <p:cNvSpPr/>
            <p:nvPr/>
          </p:nvSpPr>
          <p:spPr>
            <a:xfrm rot="10999">
              <a:off x="6927439" y="2018491"/>
              <a:ext cx="784716" cy="0"/>
            </a:xfrm>
            <a:prstGeom prst="line">
              <a:avLst/>
            </a:prstGeom>
            <a:ln w="9525" cap="rnd">
              <a:solidFill>
                <a:srgbClr val="414042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86" name="AutoShape 86"/>
            <p:cNvSpPr/>
            <p:nvPr/>
          </p:nvSpPr>
          <p:spPr>
            <a:xfrm>
              <a:off x="6936966" y="3177680"/>
              <a:ext cx="763443" cy="0"/>
            </a:xfrm>
            <a:prstGeom prst="line">
              <a:avLst/>
            </a:prstGeom>
            <a:ln w="9525" cap="rnd">
              <a:solidFill>
                <a:srgbClr val="414042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87" name="TextBox 87"/>
            <p:cNvSpPr txBox="1"/>
            <p:nvPr/>
          </p:nvSpPr>
          <p:spPr>
            <a:xfrm>
              <a:off x="756000" y="1166361"/>
              <a:ext cx="2317841" cy="8565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23"/>
                </a:lnSpc>
              </a:pPr>
              <a:r>
                <a:rPr lang="en-US" sz="3077" dirty="0">
                  <a:solidFill>
                    <a:srgbClr val="000000"/>
                  </a:solidFill>
                  <a:latin typeface="Josefin Sans SemiBold" pitchFamily="2" charset="0"/>
                </a:rPr>
                <a:t>Phone tree </a:t>
              </a:r>
            </a:p>
            <a:p>
              <a:pPr algn="just">
                <a:lnSpc>
                  <a:spcPts val="3323"/>
                </a:lnSpc>
              </a:pPr>
              <a:r>
                <a:rPr lang="en-US" sz="3077" dirty="0">
                  <a:solidFill>
                    <a:srgbClr val="000000"/>
                  </a:solidFill>
                  <a:latin typeface="Josefin Sans SemiBold" pitchFamily="2" charset="0"/>
                </a:rPr>
                <a:t>template</a:t>
              </a:r>
            </a:p>
          </p:txBody>
        </p:sp>
        <p:sp>
          <p:nvSpPr>
            <p:cNvPr id="88" name="AutoShape 88"/>
            <p:cNvSpPr/>
            <p:nvPr/>
          </p:nvSpPr>
          <p:spPr>
            <a:xfrm rot="2304">
              <a:off x="3592714" y="2558042"/>
              <a:ext cx="995300" cy="0"/>
            </a:xfrm>
            <a:prstGeom prst="line">
              <a:avLst/>
            </a:prstGeom>
            <a:ln w="9525" cap="rnd">
              <a:solidFill>
                <a:srgbClr val="414042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89" name="AutoShape 89"/>
            <p:cNvSpPr/>
            <p:nvPr/>
          </p:nvSpPr>
          <p:spPr>
            <a:xfrm rot="2304">
              <a:off x="3592714" y="5104928"/>
              <a:ext cx="995300" cy="0"/>
            </a:xfrm>
            <a:prstGeom prst="line">
              <a:avLst/>
            </a:prstGeom>
            <a:ln w="9525" cap="rnd">
              <a:solidFill>
                <a:srgbClr val="414042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90" name="AutoShape 90"/>
            <p:cNvSpPr/>
            <p:nvPr/>
          </p:nvSpPr>
          <p:spPr>
            <a:xfrm rot="2304">
              <a:off x="3592714" y="3831485"/>
              <a:ext cx="995300" cy="0"/>
            </a:xfrm>
            <a:prstGeom prst="line">
              <a:avLst/>
            </a:prstGeom>
            <a:ln w="9525" cap="rnd">
              <a:solidFill>
                <a:srgbClr val="414042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91" name="AutoShape 91"/>
            <p:cNvSpPr/>
            <p:nvPr/>
          </p:nvSpPr>
          <p:spPr>
            <a:xfrm rot="2304">
              <a:off x="3592714" y="6378371"/>
              <a:ext cx="995300" cy="0"/>
            </a:xfrm>
            <a:prstGeom prst="line">
              <a:avLst/>
            </a:prstGeom>
            <a:ln w="9525" cap="rnd">
              <a:solidFill>
                <a:srgbClr val="414042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92" name="AutoShape 92"/>
            <p:cNvSpPr/>
            <p:nvPr/>
          </p:nvSpPr>
          <p:spPr>
            <a:xfrm rot="5400000">
              <a:off x="6361522" y="5033006"/>
              <a:ext cx="1160444" cy="0"/>
            </a:xfrm>
            <a:prstGeom prst="line">
              <a:avLst/>
            </a:prstGeom>
            <a:ln w="9525" cap="rnd">
              <a:solidFill>
                <a:srgbClr val="41404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3" name="AutoShape 93"/>
            <p:cNvSpPr/>
            <p:nvPr/>
          </p:nvSpPr>
          <p:spPr>
            <a:xfrm rot="10999">
              <a:off x="6936980" y="4453069"/>
              <a:ext cx="784716" cy="0"/>
            </a:xfrm>
            <a:prstGeom prst="line">
              <a:avLst/>
            </a:prstGeom>
            <a:ln w="9525" cap="rnd">
              <a:solidFill>
                <a:srgbClr val="414042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94" name="AutoShape 94"/>
            <p:cNvSpPr/>
            <p:nvPr/>
          </p:nvSpPr>
          <p:spPr>
            <a:xfrm>
              <a:off x="6946507" y="5612258"/>
              <a:ext cx="763443" cy="0"/>
            </a:xfrm>
            <a:prstGeom prst="line">
              <a:avLst/>
            </a:prstGeom>
            <a:ln w="9525" cap="rnd">
              <a:solidFill>
                <a:srgbClr val="414042"/>
              </a:solidFill>
              <a:prstDash val="solid"/>
              <a:headEnd type="none" w="sm" len="sm"/>
              <a:tailEnd type="arrow" w="med" len="sm"/>
            </a:ln>
          </p:spPr>
        </p:sp>
        <p:pic>
          <p:nvPicPr>
            <p:cNvPr id="95" name="Picture 9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67472" y="6725835"/>
              <a:ext cx="947449" cy="1563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73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Josefin Sans</vt:lpstr>
      <vt:lpstr>Josefin Sans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 tree template</dc:title>
  <dc:creator>Hương Tecpen</dc:creator>
  <cp:lastModifiedBy>HUONG NGUYEN THU</cp:lastModifiedBy>
  <cp:revision>5</cp:revision>
  <dcterms:created xsi:type="dcterms:W3CDTF">2006-08-16T00:00:00Z</dcterms:created>
  <dcterms:modified xsi:type="dcterms:W3CDTF">2023-02-15T23:46:20Z</dcterms:modified>
  <dc:identifier>DAFaTPEbIdY</dc:identifier>
</cp:coreProperties>
</file>