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0774DE07-2450-3C58-6717-633F676B9752}"/>
              </a:ext>
            </a:extLst>
          </p:cNvPr>
          <p:cNvGrpSpPr/>
          <p:nvPr/>
        </p:nvGrpSpPr>
        <p:grpSpPr>
          <a:xfrm>
            <a:off x="756000" y="736900"/>
            <a:ext cx="9936000" cy="6449281"/>
            <a:chOff x="756000" y="736900"/>
            <a:chExt cx="9936000" cy="64492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967150" y="2693103"/>
              <a:ext cx="4724850" cy="3360550"/>
            </a:xfrm>
            <a:prstGeom prst="rect">
              <a:avLst/>
            </a:prstGeom>
          </p:spPr>
        </p:pic>
        <p:sp>
          <p:nvSpPr>
            <p:cNvPr id="5" name="Freeform 5"/>
            <p:cNvSpPr/>
            <p:nvPr/>
          </p:nvSpPr>
          <p:spPr>
            <a:xfrm>
              <a:off x="3651031" y="1591329"/>
              <a:ext cx="3091707" cy="720774"/>
            </a:xfrm>
            <a:custGeom>
              <a:avLst/>
              <a:gdLst/>
              <a:ahLst/>
              <a:cxnLst/>
              <a:rect l="l" t="t" r="r" b="b"/>
              <a:pathLst>
                <a:path w="1107998" h="258309">
                  <a:moveTo>
                    <a:pt x="20033" y="0"/>
                  </a:moveTo>
                  <a:lnTo>
                    <a:pt x="1087965" y="0"/>
                  </a:lnTo>
                  <a:cubicBezTo>
                    <a:pt x="1099029" y="0"/>
                    <a:pt x="1107998" y="8969"/>
                    <a:pt x="1107998" y="20033"/>
                  </a:cubicBezTo>
                  <a:lnTo>
                    <a:pt x="1107998" y="238276"/>
                  </a:lnTo>
                  <a:cubicBezTo>
                    <a:pt x="1107998" y="249340"/>
                    <a:pt x="1099029" y="258309"/>
                    <a:pt x="1087965" y="258309"/>
                  </a:cubicBezTo>
                  <a:lnTo>
                    <a:pt x="20033" y="258309"/>
                  </a:lnTo>
                  <a:cubicBezTo>
                    <a:pt x="8969" y="258309"/>
                    <a:pt x="0" y="249340"/>
                    <a:pt x="0" y="238276"/>
                  </a:cubicBezTo>
                  <a:lnTo>
                    <a:pt x="0" y="20033"/>
                  </a:lnTo>
                  <a:cubicBezTo>
                    <a:pt x="0" y="8969"/>
                    <a:pt x="8969" y="0"/>
                    <a:pt x="20033" y="0"/>
                  </a:cubicBezTo>
                  <a:close/>
                </a:path>
              </a:pathLst>
            </a:custGeom>
            <a:solidFill>
              <a:srgbClr val="7CD2ED"/>
            </a:solidFill>
            <a:ln w="952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3817493" y="1714708"/>
              <a:ext cx="2765355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Primary Neighborhood Watch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988918" y="1990406"/>
              <a:ext cx="2422505" cy="173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33" spc="51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51031" y="2808927"/>
              <a:ext cx="3091707" cy="720774"/>
            </a:xfrm>
            <a:custGeom>
              <a:avLst/>
              <a:gdLst/>
              <a:ahLst/>
              <a:cxnLst/>
              <a:rect l="l" t="t" r="r" b="b"/>
              <a:pathLst>
                <a:path w="1107998" h="258309">
                  <a:moveTo>
                    <a:pt x="20033" y="0"/>
                  </a:moveTo>
                  <a:lnTo>
                    <a:pt x="1087965" y="0"/>
                  </a:lnTo>
                  <a:cubicBezTo>
                    <a:pt x="1099029" y="0"/>
                    <a:pt x="1107998" y="8969"/>
                    <a:pt x="1107998" y="20033"/>
                  </a:cubicBezTo>
                  <a:lnTo>
                    <a:pt x="1107998" y="238276"/>
                  </a:lnTo>
                  <a:cubicBezTo>
                    <a:pt x="1107998" y="249340"/>
                    <a:pt x="1099029" y="258309"/>
                    <a:pt x="1087965" y="258309"/>
                  </a:cubicBezTo>
                  <a:lnTo>
                    <a:pt x="20033" y="258309"/>
                  </a:lnTo>
                  <a:cubicBezTo>
                    <a:pt x="8969" y="258309"/>
                    <a:pt x="0" y="249340"/>
                    <a:pt x="0" y="238276"/>
                  </a:cubicBezTo>
                  <a:lnTo>
                    <a:pt x="0" y="20033"/>
                  </a:lnTo>
                  <a:cubicBezTo>
                    <a:pt x="0" y="8969"/>
                    <a:pt x="8969" y="0"/>
                    <a:pt x="20033" y="0"/>
                  </a:cubicBezTo>
                  <a:close/>
                </a:path>
              </a:pathLst>
            </a:custGeom>
            <a:solidFill>
              <a:srgbClr val="C5EAF6"/>
            </a:solidFill>
            <a:ln w="9525">
              <a:solidFill>
                <a:srgbClr val="000000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810920" y="2932306"/>
              <a:ext cx="2765355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Secondary Neighborhood Watch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982345" y="3208004"/>
              <a:ext cx="2422505" cy="173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33" spc="51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3651031" y="4026524"/>
              <a:ext cx="3091707" cy="720774"/>
            </a:xfrm>
            <a:custGeom>
              <a:avLst/>
              <a:gdLst/>
              <a:ahLst/>
              <a:cxnLst/>
              <a:rect l="l" t="t" r="r" b="b"/>
              <a:pathLst>
                <a:path w="1107998" h="258309">
                  <a:moveTo>
                    <a:pt x="20033" y="0"/>
                  </a:moveTo>
                  <a:lnTo>
                    <a:pt x="1087965" y="0"/>
                  </a:lnTo>
                  <a:cubicBezTo>
                    <a:pt x="1099029" y="0"/>
                    <a:pt x="1107998" y="8969"/>
                    <a:pt x="1107998" y="20033"/>
                  </a:cubicBezTo>
                  <a:lnTo>
                    <a:pt x="1107998" y="238276"/>
                  </a:lnTo>
                  <a:cubicBezTo>
                    <a:pt x="1107998" y="249340"/>
                    <a:pt x="1099029" y="258309"/>
                    <a:pt x="1087965" y="258309"/>
                  </a:cubicBezTo>
                  <a:lnTo>
                    <a:pt x="20033" y="258309"/>
                  </a:lnTo>
                  <a:cubicBezTo>
                    <a:pt x="8969" y="258309"/>
                    <a:pt x="0" y="249340"/>
                    <a:pt x="0" y="238276"/>
                  </a:cubicBezTo>
                  <a:lnTo>
                    <a:pt x="0" y="20033"/>
                  </a:lnTo>
                  <a:cubicBezTo>
                    <a:pt x="0" y="8969"/>
                    <a:pt x="8969" y="0"/>
                    <a:pt x="20033" y="0"/>
                  </a:cubicBezTo>
                  <a:close/>
                </a:path>
              </a:pathLst>
            </a:custGeom>
            <a:solidFill>
              <a:srgbClr val="C5EAF6"/>
            </a:solidFill>
            <a:ln w="952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3810920" y="4149903"/>
              <a:ext cx="2765355" cy="21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Tertiary Neighborhood Watch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82345" y="4425601"/>
              <a:ext cx="2422505" cy="173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33" spc="51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756000" y="5709003"/>
              <a:ext cx="2215392" cy="939849"/>
            </a:xfrm>
            <a:custGeom>
              <a:avLst/>
              <a:gdLst/>
              <a:ahLst/>
              <a:cxnLst/>
              <a:rect l="l" t="t" r="r" b="b"/>
              <a:pathLst>
                <a:path w="793946" h="336821">
                  <a:moveTo>
                    <a:pt x="27957" y="0"/>
                  </a:moveTo>
                  <a:lnTo>
                    <a:pt x="765990" y="0"/>
                  </a:lnTo>
                  <a:cubicBezTo>
                    <a:pt x="781430" y="0"/>
                    <a:pt x="793946" y="12517"/>
                    <a:pt x="793946" y="27957"/>
                  </a:cubicBezTo>
                  <a:lnTo>
                    <a:pt x="793946" y="308864"/>
                  </a:lnTo>
                  <a:cubicBezTo>
                    <a:pt x="793946" y="324304"/>
                    <a:pt x="781430" y="336821"/>
                    <a:pt x="765990" y="336821"/>
                  </a:cubicBezTo>
                  <a:lnTo>
                    <a:pt x="27957" y="336821"/>
                  </a:lnTo>
                  <a:cubicBezTo>
                    <a:pt x="12517" y="336821"/>
                    <a:pt x="0" y="324304"/>
                    <a:pt x="0" y="308864"/>
                  </a:cubicBezTo>
                  <a:lnTo>
                    <a:pt x="0" y="27957"/>
                  </a:lnTo>
                  <a:cubicBezTo>
                    <a:pt x="0" y="12517"/>
                    <a:pt x="12517" y="0"/>
                    <a:pt x="27957" y="0"/>
                  </a:cubicBezTo>
                  <a:close/>
                </a:path>
              </a:pathLst>
            </a:custGeom>
            <a:solidFill>
              <a:srgbClr val="E8F9FF"/>
            </a:solidFill>
            <a:ln w="9525">
              <a:solidFill>
                <a:srgbClr val="000000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872926" y="5832382"/>
              <a:ext cx="1981541" cy="44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Neighborhood </a:t>
              </a:r>
            </a:p>
            <a:p>
              <a:pPr algn="ctr"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Watch Member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995762" y="6327155"/>
              <a:ext cx="1735868" cy="173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33" spc="51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3077536" y="5709003"/>
              <a:ext cx="2215392" cy="939849"/>
            </a:xfrm>
            <a:custGeom>
              <a:avLst/>
              <a:gdLst/>
              <a:ahLst/>
              <a:cxnLst/>
              <a:rect l="l" t="t" r="r" b="b"/>
              <a:pathLst>
                <a:path w="793946" h="336821">
                  <a:moveTo>
                    <a:pt x="27957" y="0"/>
                  </a:moveTo>
                  <a:lnTo>
                    <a:pt x="765990" y="0"/>
                  </a:lnTo>
                  <a:cubicBezTo>
                    <a:pt x="781430" y="0"/>
                    <a:pt x="793946" y="12517"/>
                    <a:pt x="793946" y="27957"/>
                  </a:cubicBezTo>
                  <a:lnTo>
                    <a:pt x="793946" y="308864"/>
                  </a:lnTo>
                  <a:cubicBezTo>
                    <a:pt x="793946" y="324304"/>
                    <a:pt x="781430" y="336821"/>
                    <a:pt x="765990" y="336821"/>
                  </a:cubicBezTo>
                  <a:lnTo>
                    <a:pt x="27957" y="336821"/>
                  </a:lnTo>
                  <a:cubicBezTo>
                    <a:pt x="12517" y="336821"/>
                    <a:pt x="0" y="324304"/>
                    <a:pt x="0" y="308864"/>
                  </a:cubicBezTo>
                  <a:lnTo>
                    <a:pt x="0" y="27957"/>
                  </a:lnTo>
                  <a:cubicBezTo>
                    <a:pt x="0" y="12517"/>
                    <a:pt x="12517" y="0"/>
                    <a:pt x="27957" y="0"/>
                  </a:cubicBezTo>
                  <a:close/>
                </a:path>
              </a:pathLst>
            </a:custGeom>
            <a:solidFill>
              <a:srgbClr val="E8F9FF"/>
            </a:solidFill>
            <a:ln w="9525">
              <a:solidFill>
                <a:srgbClr val="000000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3194462" y="5832382"/>
              <a:ext cx="1981541" cy="44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Neighborhood </a:t>
              </a:r>
            </a:p>
            <a:p>
              <a:pPr algn="ctr"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Watch Member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317298" y="6327155"/>
              <a:ext cx="1735868" cy="173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33" spc="51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5399072" y="5709003"/>
              <a:ext cx="2215392" cy="939849"/>
            </a:xfrm>
            <a:custGeom>
              <a:avLst/>
              <a:gdLst/>
              <a:ahLst/>
              <a:cxnLst/>
              <a:rect l="l" t="t" r="r" b="b"/>
              <a:pathLst>
                <a:path w="793946" h="336821">
                  <a:moveTo>
                    <a:pt x="27957" y="0"/>
                  </a:moveTo>
                  <a:lnTo>
                    <a:pt x="765990" y="0"/>
                  </a:lnTo>
                  <a:cubicBezTo>
                    <a:pt x="781430" y="0"/>
                    <a:pt x="793946" y="12517"/>
                    <a:pt x="793946" y="27957"/>
                  </a:cubicBezTo>
                  <a:lnTo>
                    <a:pt x="793946" y="308864"/>
                  </a:lnTo>
                  <a:cubicBezTo>
                    <a:pt x="793946" y="324304"/>
                    <a:pt x="781430" y="336821"/>
                    <a:pt x="765990" y="336821"/>
                  </a:cubicBezTo>
                  <a:lnTo>
                    <a:pt x="27957" y="336821"/>
                  </a:lnTo>
                  <a:cubicBezTo>
                    <a:pt x="12517" y="336821"/>
                    <a:pt x="0" y="324304"/>
                    <a:pt x="0" y="308864"/>
                  </a:cubicBezTo>
                  <a:lnTo>
                    <a:pt x="0" y="27957"/>
                  </a:lnTo>
                  <a:cubicBezTo>
                    <a:pt x="0" y="12517"/>
                    <a:pt x="12517" y="0"/>
                    <a:pt x="27957" y="0"/>
                  </a:cubicBezTo>
                  <a:close/>
                </a:path>
              </a:pathLst>
            </a:custGeom>
            <a:solidFill>
              <a:srgbClr val="E8F9FF"/>
            </a:solidFill>
            <a:ln w="9525">
              <a:solidFill>
                <a:srgbClr val="000000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5515998" y="5832382"/>
              <a:ext cx="1981541" cy="44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Neighborhood </a:t>
              </a:r>
            </a:p>
            <a:p>
              <a:pPr algn="ctr"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Watch Member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638834" y="6327155"/>
              <a:ext cx="1735868" cy="173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33" spc="51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720608" y="5709003"/>
              <a:ext cx="2215392" cy="939849"/>
            </a:xfrm>
            <a:custGeom>
              <a:avLst/>
              <a:gdLst/>
              <a:ahLst/>
              <a:cxnLst/>
              <a:rect l="l" t="t" r="r" b="b"/>
              <a:pathLst>
                <a:path w="793946" h="336821">
                  <a:moveTo>
                    <a:pt x="27957" y="0"/>
                  </a:moveTo>
                  <a:lnTo>
                    <a:pt x="765990" y="0"/>
                  </a:lnTo>
                  <a:cubicBezTo>
                    <a:pt x="781430" y="0"/>
                    <a:pt x="793946" y="12517"/>
                    <a:pt x="793946" y="27957"/>
                  </a:cubicBezTo>
                  <a:lnTo>
                    <a:pt x="793946" y="308864"/>
                  </a:lnTo>
                  <a:cubicBezTo>
                    <a:pt x="793946" y="324304"/>
                    <a:pt x="781430" y="336821"/>
                    <a:pt x="765990" y="336821"/>
                  </a:cubicBezTo>
                  <a:lnTo>
                    <a:pt x="27957" y="336821"/>
                  </a:lnTo>
                  <a:cubicBezTo>
                    <a:pt x="12517" y="336821"/>
                    <a:pt x="0" y="324304"/>
                    <a:pt x="0" y="308864"/>
                  </a:cubicBezTo>
                  <a:lnTo>
                    <a:pt x="0" y="27957"/>
                  </a:lnTo>
                  <a:cubicBezTo>
                    <a:pt x="0" y="12517"/>
                    <a:pt x="12517" y="0"/>
                    <a:pt x="27957" y="0"/>
                  </a:cubicBezTo>
                  <a:close/>
                </a:path>
              </a:pathLst>
            </a:custGeom>
            <a:solidFill>
              <a:srgbClr val="E8F9FF"/>
            </a:solidFill>
            <a:ln w="9525">
              <a:solidFill>
                <a:srgbClr val="000000"/>
              </a:solidFill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837534" y="5832382"/>
              <a:ext cx="1981541" cy="440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61"/>
                </a:lnSpc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Neighborhood </a:t>
              </a:r>
            </a:p>
            <a:p>
              <a:pPr algn="ctr">
                <a:lnSpc>
                  <a:spcPts val="1761"/>
                </a:lnSpc>
                <a:spcBef>
                  <a:spcPct val="0"/>
                </a:spcBef>
              </a:pPr>
              <a:r>
                <a:rPr lang="en-US" sz="1240" b="1" spc="62" dirty="0">
                  <a:solidFill>
                    <a:srgbClr val="000000"/>
                  </a:solidFill>
                  <a:latin typeface="Public Sans" pitchFamily="2" charset="0"/>
                </a:rPr>
                <a:t>Watch Member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960370" y="6327155"/>
              <a:ext cx="1735868" cy="173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7"/>
                </a:lnSpc>
                <a:spcBef>
                  <a:spcPct val="0"/>
                </a:spcBef>
              </a:pPr>
              <a:r>
                <a:rPr lang="en-US" sz="1033" spc="51">
                  <a:solidFill>
                    <a:srgbClr val="000000"/>
                  </a:solidFill>
                  <a:latin typeface="Public Sans" pitchFamily="2" charset="0"/>
                </a:rPr>
                <a:t>Phone: +00-123-456-789</a:t>
              </a:r>
            </a:p>
          </p:txBody>
        </p:sp>
        <p:sp>
          <p:nvSpPr>
            <p:cNvPr id="45" name="AutoShape 45"/>
            <p:cNvSpPr/>
            <p:nvPr/>
          </p:nvSpPr>
          <p:spPr>
            <a:xfrm rot="9833448">
              <a:off x="1795649" y="5223388"/>
              <a:ext cx="3465995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rot="8181406">
              <a:off x="3992694" y="5223388"/>
              <a:ext cx="1393441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7" name="AutoShape 47"/>
            <p:cNvSpPr/>
            <p:nvPr/>
          </p:nvSpPr>
          <p:spPr>
            <a:xfrm rot="2173038">
              <a:off x="5036350" y="5223388"/>
              <a:ext cx="1627665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rot="889214">
              <a:off x="5131059" y="5223388"/>
              <a:ext cx="3759783" cy="0"/>
            </a:xfrm>
            <a:prstGeom prst="line">
              <a:avLst/>
            </a:prstGeom>
            <a:ln w="952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722516" y="7029852"/>
              <a:ext cx="947449" cy="156329"/>
            </a:xfrm>
            <a:prstGeom prst="rect">
              <a:avLst/>
            </a:prstGeom>
          </p:spPr>
        </p:pic>
        <p:sp>
          <p:nvSpPr>
            <p:cNvPr id="52" name="TextBox 52"/>
            <p:cNvSpPr txBox="1"/>
            <p:nvPr/>
          </p:nvSpPr>
          <p:spPr>
            <a:xfrm>
              <a:off x="1145183" y="736900"/>
              <a:ext cx="8109973" cy="476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dirty="0">
                  <a:solidFill>
                    <a:srgbClr val="000000"/>
                  </a:solidFill>
                  <a:latin typeface="Public Sans" pitchFamily="2" charset="0"/>
                </a:rPr>
                <a:t>NEIGHBORHOOD WATCH PHONE TREE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592C179-51D2-866B-504B-6487FA448081}"/>
                </a:ext>
              </a:extLst>
            </p:cNvPr>
            <p:cNvCxnSpPr>
              <a:cxnSpLocks/>
            </p:cNvCxnSpPr>
            <p:nvPr/>
          </p:nvCxnSpPr>
          <p:spPr>
            <a:xfrm>
              <a:off x="5193597" y="2316865"/>
              <a:ext cx="0" cy="504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7BEC5AA-4748-3A81-906E-AD1270FFCF64}"/>
                </a:ext>
              </a:extLst>
            </p:cNvPr>
            <p:cNvCxnSpPr>
              <a:cxnSpLocks/>
            </p:cNvCxnSpPr>
            <p:nvPr/>
          </p:nvCxnSpPr>
          <p:spPr>
            <a:xfrm>
              <a:off x="5193597" y="3524937"/>
              <a:ext cx="0" cy="50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3</cp:revision>
  <dcterms:created xsi:type="dcterms:W3CDTF">2006-08-16T00:00:00Z</dcterms:created>
  <dcterms:modified xsi:type="dcterms:W3CDTF">2023-02-16T00:22:19Z</dcterms:modified>
  <dc:identifier>DAFaTPEbIdY</dc:identifier>
</cp:coreProperties>
</file>