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  <p:embeddedFont>
      <p:font typeface="Montserrat Semi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1805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2051" y="664270"/>
            <a:ext cx="466567" cy="50852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49319" y="723200"/>
            <a:ext cx="989049" cy="41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04"/>
              </a:lnSpc>
            </a:pPr>
            <a:r>
              <a:rPr lang="en-US" sz="1604" dirty="0">
                <a:solidFill>
                  <a:srgbClr val="F59426"/>
                </a:solidFill>
                <a:latin typeface="Montserrat SemiBold" pitchFamily="2" charset="0"/>
              </a:rPr>
              <a:t>Medical</a:t>
            </a:r>
          </a:p>
          <a:p>
            <a:pPr>
              <a:lnSpc>
                <a:spcPts val="1604"/>
              </a:lnSpc>
            </a:pPr>
            <a:r>
              <a:rPr lang="en-US" sz="1604" dirty="0">
                <a:solidFill>
                  <a:srgbClr val="F59426"/>
                </a:solidFill>
                <a:latin typeface="Montserrat SemiBold" pitchFamily="2" charset="0"/>
              </a:rPr>
              <a:t>Logo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A89D6A-2E20-224C-7AB3-CF621EC5A7C9}"/>
              </a:ext>
            </a:extLst>
          </p:cNvPr>
          <p:cNvGrpSpPr/>
          <p:nvPr/>
        </p:nvGrpSpPr>
        <p:grpSpPr>
          <a:xfrm>
            <a:off x="756000" y="1521901"/>
            <a:ext cx="9180000" cy="5191458"/>
            <a:chOff x="756000" y="1521901"/>
            <a:chExt cx="9180000" cy="5191458"/>
          </a:xfrm>
        </p:grpSpPr>
        <p:sp>
          <p:nvSpPr>
            <p:cNvPr id="6" name="Freeform 6"/>
            <p:cNvSpPr/>
            <p:nvPr/>
          </p:nvSpPr>
          <p:spPr>
            <a:xfrm>
              <a:off x="3881739" y="1521902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9" name="Freeform 9"/>
            <p:cNvSpPr/>
            <p:nvPr/>
          </p:nvSpPr>
          <p:spPr>
            <a:xfrm>
              <a:off x="756000" y="1521902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12" name="Freeform 12"/>
            <p:cNvSpPr/>
            <p:nvPr/>
          </p:nvSpPr>
          <p:spPr>
            <a:xfrm>
              <a:off x="7007477" y="1521902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15" name="Freeform 15"/>
            <p:cNvSpPr/>
            <p:nvPr/>
          </p:nvSpPr>
          <p:spPr>
            <a:xfrm>
              <a:off x="3881739" y="3335491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18" name="Freeform 18"/>
            <p:cNvSpPr/>
            <p:nvPr/>
          </p:nvSpPr>
          <p:spPr>
            <a:xfrm>
              <a:off x="756000" y="3335491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21" name="Freeform 21"/>
            <p:cNvSpPr/>
            <p:nvPr/>
          </p:nvSpPr>
          <p:spPr>
            <a:xfrm>
              <a:off x="756000" y="5148250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24" name="Freeform 24"/>
            <p:cNvSpPr/>
            <p:nvPr/>
          </p:nvSpPr>
          <p:spPr>
            <a:xfrm>
              <a:off x="3881739" y="5148250"/>
              <a:ext cx="2928523" cy="1565108"/>
            </a:xfrm>
            <a:custGeom>
              <a:avLst/>
              <a:gdLst/>
              <a:ahLst/>
              <a:cxnLst/>
              <a:rect l="l" t="t" r="r" b="b"/>
              <a:pathLst>
                <a:path w="432576" h="231184">
                  <a:moveTo>
                    <a:pt x="39654" y="0"/>
                  </a:moveTo>
                  <a:lnTo>
                    <a:pt x="392921" y="0"/>
                  </a:lnTo>
                  <a:cubicBezTo>
                    <a:pt x="403438" y="0"/>
                    <a:pt x="413525" y="4178"/>
                    <a:pt x="420961" y="11615"/>
                  </a:cubicBezTo>
                  <a:cubicBezTo>
                    <a:pt x="428398" y="19051"/>
                    <a:pt x="432576" y="29137"/>
                    <a:pt x="432576" y="39654"/>
                  </a:cubicBezTo>
                  <a:lnTo>
                    <a:pt x="432576" y="191530"/>
                  </a:lnTo>
                  <a:cubicBezTo>
                    <a:pt x="432576" y="202047"/>
                    <a:pt x="428398" y="212133"/>
                    <a:pt x="420961" y="219570"/>
                  </a:cubicBezTo>
                  <a:cubicBezTo>
                    <a:pt x="413525" y="227006"/>
                    <a:pt x="403438" y="231184"/>
                    <a:pt x="392921" y="231184"/>
                  </a:cubicBezTo>
                  <a:lnTo>
                    <a:pt x="39654" y="231184"/>
                  </a:lnTo>
                  <a:cubicBezTo>
                    <a:pt x="17754" y="231184"/>
                    <a:pt x="0" y="213430"/>
                    <a:pt x="0" y="191530"/>
                  </a:cubicBezTo>
                  <a:lnTo>
                    <a:pt x="0" y="39654"/>
                  </a:lnTo>
                  <a:cubicBezTo>
                    <a:pt x="0" y="29137"/>
                    <a:pt x="4178" y="19051"/>
                    <a:pt x="11615" y="11615"/>
                  </a:cubicBezTo>
                  <a:cubicBezTo>
                    <a:pt x="19051" y="4178"/>
                    <a:pt x="29137" y="0"/>
                    <a:pt x="39654" y="0"/>
                  </a:cubicBezTo>
                  <a:close/>
                </a:path>
              </a:pathLst>
            </a:custGeom>
            <a:solidFill>
              <a:srgbClr val="FFEFE6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3881740" y="1521901"/>
              <a:ext cx="2928522" cy="156510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 </a:t>
              </a: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Appointments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56000" y="1521901"/>
              <a:ext cx="2928523" cy="1565109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Emergency Services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007478" y="1521901"/>
              <a:ext cx="2928522" cy="156510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Pharmacy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881739" y="3335491"/>
              <a:ext cx="2928523" cy="156427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Patient Information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56000" y="3335492"/>
              <a:ext cx="2928523" cy="156427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Billing and Insurance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56000" y="5148251"/>
              <a:ext cx="2928523" cy="156510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Nurse Hotline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881739" y="5148251"/>
              <a:ext cx="2928523" cy="1565108"/>
            </a:xfrm>
            <a:prstGeom prst="rect">
              <a:avLst/>
            </a:prstGeom>
          </p:spPr>
          <p:txBody>
            <a:bodyPr lIns="127000" tIns="127000" rIns="127000" bIns="127000" rtlCol="0" anchor="ctr"/>
            <a:lstStyle/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endParaRPr dirty="0">
                <a:latin typeface="Montserrat" pitchFamily="2" charset="0"/>
              </a:endParaRP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 SemiBold" pitchFamily="2" charset="0"/>
                </a:rPr>
                <a:t>After-Hours Care</a:t>
              </a:r>
            </a:p>
            <a:p>
              <a:pPr algn="ctr">
                <a:lnSpc>
                  <a:spcPts val="1679"/>
                </a:lnSpc>
              </a:pPr>
              <a:r>
                <a:rPr lang="en-US" sz="1199" dirty="0">
                  <a:solidFill>
                    <a:srgbClr val="1B1B1B"/>
                  </a:solidFill>
                  <a:latin typeface="Montserrat" pitchFamily="2" charset="0"/>
                </a:rPr>
                <a:t>+00-123-456-789</a:t>
              </a:r>
            </a:p>
          </p:txBody>
        </p: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311340" y="1811368"/>
              <a:ext cx="320798" cy="39301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144970" y="1811368"/>
              <a:ext cx="402060" cy="393014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023754" y="1811368"/>
              <a:ext cx="393014" cy="393014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036036" y="3626693"/>
              <a:ext cx="368450" cy="393014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5144970" y="3626693"/>
              <a:ext cx="423735" cy="393014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059863" y="5439452"/>
              <a:ext cx="314411" cy="393014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089732" y="5443525"/>
              <a:ext cx="512536" cy="393014"/>
            </a:xfrm>
            <a:prstGeom prst="rect">
              <a:avLst/>
            </a:prstGeom>
          </p:spPr>
        </p:pic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42924" y="3689358"/>
            <a:ext cx="2793076" cy="3024000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3329786" y="641690"/>
            <a:ext cx="6962183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>
                <a:solidFill>
                  <a:srgbClr val="F59426"/>
                </a:solidFill>
                <a:latin typeface="Montserrat SemiBold" pitchFamily="2" charset="0"/>
              </a:rPr>
              <a:t>MEDICAL PHONE TREE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Arial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2023-02-16T02:12:24Z</dcterms:modified>
  <dc:identifier>DAFaTPEbIdY</dc:identifier>
</cp:coreProperties>
</file>