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r" panose="02000503000000020004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88824" y="1405149"/>
          <a:ext cx="9643720" cy="5520888"/>
        </p:xfrm>
        <a:graphic>
          <a:graphicData uri="http://schemas.openxmlformats.org/drawingml/2006/table">
            <a:tbl>
              <a:tblPr/>
              <a:tblGrid>
                <a:gridCol w="5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074">
                <a:tc rowSpan="2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 dirty="0">
                          <a:solidFill>
                            <a:srgbClr val="625A5A"/>
                          </a:solidFill>
                          <a:latin typeface="Inter"/>
                        </a:rPr>
                        <a:t>No</a:t>
                      </a: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 dirty="0">
                          <a:solidFill>
                            <a:srgbClr val="625A5A"/>
                          </a:solidFill>
                          <a:latin typeface="Inter"/>
                        </a:rPr>
                        <a:t>Employee name</a:t>
                      </a: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Their position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 dirty="0">
                          <a:solidFill>
                            <a:srgbClr val="625A5A"/>
                          </a:solidFill>
                          <a:latin typeface="Inter"/>
                        </a:rPr>
                        <a:t>Their emergency contact</a:t>
                      </a: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Their emergency contact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Their emergency contact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74">
                <a:tc vMerge="1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No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Employee name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Their position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Name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Relationship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Phone number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1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2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3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4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5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6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7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8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9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074"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r>
                        <a:rPr lang="en-US" sz="1191">
                          <a:solidFill>
                            <a:srgbClr val="625A5A"/>
                          </a:solidFill>
                          <a:latin typeface="Inter"/>
                        </a:rPr>
                        <a:t>10</a:t>
                      </a: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7"/>
                        </a:lnSpc>
                        <a:defRPr/>
                      </a:pPr>
                      <a:endParaRPr lang="en-US" sz="1100" dirty="0"/>
                    </a:p>
                  </a:txBody>
                  <a:tcPr marL="18911" marR="18911" marT="18911" marB="18911" anchor="ctr">
                    <a:lnL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87" cap="flat" cmpd="sng" algn="ctr">
                      <a:solidFill>
                        <a:srgbClr val="62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13700" y="635381"/>
            <a:ext cx="246265" cy="3762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8824" y="484537"/>
            <a:ext cx="5619876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3"/>
              </a:lnSpc>
              <a:spcBef>
                <a:spcPct val="0"/>
              </a:spcBef>
            </a:pPr>
            <a:r>
              <a:rPr lang="en-US" sz="4994" dirty="0">
                <a:solidFill>
                  <a:srgbClr val="000000"/>
                </a:solidFill>
                <a:latin typeface="Bebas Neue"/>
              </a:rPr>
              <a:t>Emergency phone tree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75415" y="699675"/>
            <a:ext cx="167378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Inter"/>
              </a:rPr>
              <a:t>COMPANY LOGO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65727" y="7131679"/>
            <a:ext cx="947449" cy="1563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</vt:lpstr>
      <vt:lpstr>Calibri</vt:lpstr>
      <vt:lpstr>Bebas Neue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2</cp:revision>
  <dcterms:created xsi:type="dcterms:W3CDTF">2006-08-16T00:00:00Z</dcterms:created>
  <dcterms:modified xsi:type="dcterms:W3CDTF">2023-02-16T00:17:48Z</dcterms:modified>
  <dc:identifier>DAFaTPEbIdY</dc:identifier>
</cp:coreProperties>
</file>