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DA28B88-FDC2-39FF-98B6-B01EBFFE44E3}"/>
              </a:ext>
            </a:extLst>
          </p:cNvPr>
          <p:cNvGrpSpPr/>
          <p:nvPr/>
        </p:nvGrpSpPr>
        <p:grpSpPr>
          <a:xfrm>
            <a:off x="606930" y="595451"/>
            <a:ext cx="9478140" cy="6961049"/>
            <a:chOff x="606930" y="595451"/>
            <a:chExt cx="9478140" cy="6961049"/>
          </a:xfrm>
        </p:grpSpPr>
        <p:sp>
          <p:nvSpPr>
            <p:cNvPr id="3" name="Freeform 3"/>
            <p:cNvSpPr/>
            <p:nvPr/>
          </p:nvSpPr>
          <p:spPr>
            <a:xfrm>
              <a:off x="606930" y="2097514"/>
              <a:ext cx="1745155" cy="4391060"/>
            </a:xfrm>
            <a:custGeom>
              <a:avLst/>
              <a:gdLst/>
              <a:ahLst/>
              <a:cxnLst/>
              <a:rect l="l" t="t" r="r" b="b"/>
              <a:pathLst>
                <a:path w="782517" h="1968926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902383"/>
                  </a:lnTo>
                  <a:cubicBezTo>
                    <a:pt x="782517" y="1920031"/>
                    <a:pt x="775507" y="1936957"/>
                    <a:pt x="763027" y="1949436"/>
                  </a:cubicBezTo>
                  <a:cubicBezTo>
                    <a:pt x="750548" y="1961915"/>
                    <a:pt x="733622" y="1968926"/>
                    <a:pt x="715974" y="1968926"/>
                  </a:cubicBezTo>
                  <a:lnTo>
                    <a:pt x="66544" y="1968926"/>
                  </a:lnTo>
                  <a:cubicBezTo>
                    <a:pt x="29793" y="1968926"/>
                    <a:pt x="0" y="1939134"/>
                    <a:pt x="0" y="1902383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F6EFEC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606930" y="1495783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35240"/>
                  </a:lnTo>
                  <a:cubicBezTo>
                    <a:pt x="782517" y="171991"/>
                    <a:pt x="752725" y="201783"/>
                    <a:pt x="715974" y="201783"/>
                  </a:cubicBezTo>
                  <a:lnTo>
                    <a:pt x="66544" y="201783"/>
                  </a:lnTo>
                  <a:cubicBezTo>
                    <a:pt x="29793" y="201783"/>
                    <a:pt x="0" y="171991"/>
                    <a:pt x="0" y="135240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DBBFB0"/>
            </a:solidFill>
            <a:ln w="952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6930" y="1495784"/>
              <a:ext cx="1745155" cy="432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00000"/>
                  </a:solidFill>
                  <a:latin typeface="Public Sans" pitchFamily="2" charset="0"/>
                </a:rPr>
                <a:t>DISASTER RECOVERY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2539374" y="1495783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35240"/>
                  </a:lnTo>
                  <a:cubicBezTo>
                    <a:pt x="782517" y="171991"/>
                    <a:pt x="752725" y="201783"/>
                    <a:pt x="715974" y="201783"/>
                  </a:cubicBezTo>
                  <a:lnTo>
                    <a:pt x="66544" y="201783"/>
                  </a:lnTo>
                  <a:cubicBezTo>
                    <a:pt x="29793" y="201783"/>
                    <a:pt x="0" y="171991"/>
                    <a:pt x="0" y="135240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DBBFB0"/>
            </a:solidFill>
            <a:ln w="9525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539374" y="1495784"/>
              <a:ext cx="1745155" cy="432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00000"/>
                  </a:solidFill>
                  <a:latin typeface="Public Sans" pitchFamily="2" charset="0"/>
                </a:rPr>
                <a:t>PSYCHOLOGICAL TEAM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4471817" y="1495783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35240"/>
                  </a:lnTo>
                  <a:cubicBezTo>
                    <a:pt x="782517" y="171991"/>
                    <a:pt x="752725" y="201783"/>
                    <a:pt x="715974" y="201783"/>
                  </a:cubicBezTo>
                  <a:lnTo>
                    <a:pt x="66544" y="201783"/>
                  </a:lnTo>
                  <a:cubicBezTo>
                    <a:pt x="29793" y="201783"/>
                    <a:pt x="0" y="171991"/>
                    <a:pt x="0" y="135240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DBBFB0"/>
            </a:solidFill>
            <a:ln w="9525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471817" y="1495783"/>
              <a:ext cx="1745155" cy="450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00000"/>
                  </a:solidFill>
                  <a:latin typeface="Public Sans" pitchFamily="2" charset="0"/>
                </a:rPr>
                <a:t>IT/TECHNICAL TEAM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6404260" y="1495783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35240"/>
                  </a:lnTo>
                  <a:cubicBezTo>
                    <a:pt x="782517" y="171991"/>
                    <a:pt x="752725" y="201783"/>
                    <a:pt x="715974" y="201783"/>
                  </a:cubicBezTo>
                  <a:lnTo>
                    <a:pt x="66544" y="201783"/>
                  </a:lnTo>
                  <a:cubicBezTo>
                    <a:pt x="29793" y="201783"/>
                    <a:pt x="0" y="171991"/>
                    <a:pt x="0" y="135240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DBBFB0"/>
            </a:solidFill>
            <a:ln w="9525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6404260" y="1495783"/>
              <a:ext cx="1745154" cy="45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00000"/>
                  </a:solidFill>
                  <a:latin typeface="Public Sans" pitchFamily="2" charset="0"/>
                </a:rPr>
                <a:t>OPERATIONS TEAM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8336704" y="1495783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35240"/>
                  </a:lnTo>
                  <a:cubicBezTo>
                    <a:pt x="782517" y="171991"/>
                    <a:pt x="752725" y="201783"/>
                    <a:pt x="715974" y="201783"/>
                  </a:cubicBezTo>
                  <a:lnTo>
                    <a:pt x="66544" y="201783"/>
                  </a:lnTo>
                  <a:cubicBezTo>
                    <a:pt x="29793" y="201783"/>
                    <a:pt x="0" y="171991"/>
                    <a:pt x="0" y="135240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DBBFB0"/>
            </a:solidFill>
            <a:ln w="952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336704" y="1495783"/>
              <a:ext cx="1745154" cy="450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00000"/>
                  </a:solidFill>
                  <a:latin typeface="Public Sans" pitchFamily="2" charset="0"/>
                </a:rPr>
                <a:t>FINANCE TEAM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2539374" y="2097514"/>
              <a:ext cx="1745155" cy="4391060"/>
            </a:xfrm>
            <a:custGeom>
              <a:avLst/>
              <a:gdLst/>
              <a:ahLst/>
              <a:cxnLst/>
              <a:rect l="l" t="t" r="r" b="b"/>
              <a:pathLst>
                <a:path w="782517" h="1968926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1902383"/>
                  </a:lnTo>
                  <a:cubicBezTo>
                    <a:pt x="782517" y="1920031"/>
                    <a:pt x="775507" y="1936957"/>
                    <a:pt x="763027" y="1949436"/>
                  </a:cubicBezTo>
                  <a:cubicBezTo>
                    <a:pt x="750548" y="1961915"/>
                    <a:pt x="733622" y="1968926"/>
                    <a:pt x="715974" y="1968926"/>
                  </a:cubicBezTo>
                  <a:lnTo>
                    <a:pt x="66544" y="1968926"/>
                  </a:lnTo>
                  <a:cubicBezTo>
                    <a:pt x="29793" y="1968926"/>
                    <a:pt x="0" y="1939134"/>
                    <a:pt x="0" y="1902383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F6EFEC"/>
            </a:solidFill>
            <a:ln w="9525">
              <a:solidFill>
                <a:srgbClr val="000000"/>
              </a:solidFill>
            </a:ln>
          </p:spPr>
        </p:sp>
        <p:sp>
          <p:nvSpPr>
            <p:cNvPr id="24" name="Freeform 24"/>
            <p:cNvSpPr/>
            <p:nvPr/>
          </p:nvSpPr>
          <p:spPr>
            <a:xfrm>
              <a:off x="4471817" y="2097514"/>
              <a:ext cx="1745155" cy="1367060"/>
            </a:xfrm>
            <a:custGeom>
              <a:avLst/>
              <a:gdLst/>
              <a:ahLst/>
              <a:cxnLst/>
              <a:rect l="l" t="t" r="r" b="b"/>
              <a:pathLst>
                <a:path w="782517" h="612982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546438"/>
                  </a:lnTo>
                  <a:cubicBezTo>
                    <a:pt x="782517" y="583189"/>
                    <a:pt x="752725" y="612982"/>
                    <a:pt x="715974" y="612982"/>
                  </a:cubicBezTo>
                  <a:lnTo>
                    <a:pt x="66544" y="612982"/>
                  </a:lnTo>
                  <a:cubicBezTo>
                    <a:pt x="48895" y="612982"/>
                    <a:pt x="31969" y="605971"/>
                    <a:pt x="19490" y="593492"/>
                  </a:cubicBezTo>
                  <a:cubicBezTo>
                    <a:pt x="7011" y="581012"/>
                    <a:pt x="0" y="564087"/>
                    <a:pt x="0" y="546438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F6EFEC"/>
            </a:solidFill>
            <a:ln w="9525">
              <a:solidFill>
                <a:srgbClr val="000000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6404260" y="2097514"/>
              <a:ext cx="1745155" cy="2085735"/>
            </a:xfrm>
            <a:custGeom>
              <a:avLst/>
              <a:gdLst/>
              <a:ahLst/>
              <a:cxnLst/>
              <a:rect l="l" t="t" r="r" b="b"/>
              <a:pathLst>
                <a:path w="782517" h="935232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868688"/>
                  </a:lnTo>
                  <a:cubicBezTo>
                    <a:pt x="782517" y="886337"/>
                    <a:pt x="775507" y="903262"/>
                    <a:pt x="763027" y="915742"/>
                  </a:cubicBezTo>
                  <a:cubicBezTo>
                    <a:pt x="750548" y="928221"/>
                    <a:pt x="733622" y="935232"/>
                    <a:pt x="715974" y="935232"/>
                  </a:cubicBezTo>
                  <a:lnTo>
                    <a:pt x="66544" y="935232"/>
                  </a:lnTo>
                  <a:cubicBezTo>
                    <a:pt x="29793" y="935232"/>
                    <a:pt x="0" y="905439"/>
                    <a:pt x="0" y="868688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F6EFEC"/>
            </a:solidFill>
            <a:ln w="9525"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8339915" y="2097514"/>
              <a:ext cx="1745155" cy="1367060"/>
            </a:xfrm>
            <a:custGeom>
              <a:avLst/>
              <a:gdLst/>
              <a:ahLst/>
              <a:cxnLst/>
              <a:rect l="l" t="t" r="r" b="b"/>
              <a:pathLst>
                <a:path w="782517" h="612982">
                  <a:moveTo>
                    <a:pt x="66544" y="0"/>
                  </a:moveTo>
                  <a:lnTo>
                    <a:pt x="715974" y="0"/>
                  </a:lnTo>
                  <a:cubicBezTo>
                    <a:pt x="752725" y="0"/>
                    <a:pt x="782517" y="29793"/>
                    <a:pt x="782517" y="66544"/>
                  </a:cubicBezTo>
                  <a:lnTo>
                    <a:pt x="782517" y="546438"/>
                  </a:lnTo>
                  <a:cubicBezTo>
                    <a:pt x="782517" y="583189"/>
                    <a:pt x="752725" y="612982"/>
                    <a:pt x="715974" y="612982"/>
                  </a:cubicBezTo>
                  <a:lnTo>
                    <a:pt x="66544" y="612982"/>
                  </a:lnTo>
                  <a:cubicBezTo>
                    <a:pt x="48895" y="612982"/>
                    <a:pt x="31969" y="605971"/>
                    <a:pt x="19490" y="593492"/>
                  </a:cubicBezTo>
                  <a:cubicBezTo>
                    <a:pt x="7011" y="581012"/>
                    <a:pt x="0" y="564087"/>
                    <a:pt x="0" y="546438"/>
                  </a:cubicBezTo>
                  <a:lnTo>
                    <a:pt x="0" y="66544"/>
                  </a:lnTo>
                  <a:cubicBezTo>
                    <a:pt x="0" y="29793"/>
                    <a:pt x="29793" y="0"/>
                    <a:pt x="66544" y="0"/>
                  </a:cubicBezTo>
                  <a:close/>
                </a:path>
              </a:pathLst>
            </a:custGeom>
            <a:solidFill>
              <a:srgbClr val="F6EFEC"/>
            </a:solidFill>
            <a:ln w="9525">
              <a:solidFill>
                <a:srgbClr val="000000"/>
              </a:solidFill>
            </a:ln>
          </p:spPr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37414" y="4532500"/>
              <a:ext cx="3024000" cy="3024000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06930" y="2256810"/>
              <a:ext cx="1745155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DAVID WILSON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SAMANTHA DAVIS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WILLIAM BROWN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SARAH JACKSON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JOHN SMITH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LAUREN RODRIGUEZ</a:t>
              </a:r>
            </a:p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39374" y="2256810"/>
              <a:ext cx="1745155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DAVID WILSON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SAMANTHA DAVIS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WILLIAM BROWN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SARAH JACKSON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JOHN SMITH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LAUREN RODRIGUEZ</a:t>
              </a:r>
            </a:p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471817" y="2256810"/>
              <a:ext cx="174515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404260" y="2256810"/>
              <a:ext cx="1745155" cy="1923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339915" y="2256810"/>
              <a:ext cx="174515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489723" y="595451"/>
              <a:ext cx="7709341" cy="563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25"/>
                </a:lnSpc>
                <a:spcBef>
                  <a:spcPct val="0"/>
                </a:spcBef>
              </a:pPr>
              <a:r>
                <a:rPr lang="en-US" sz="3447" b="1" dirty="0">
                  <a:solidFill>
                    <a:srgbClr val="000000"/>
                  </a:solidFill>
                  <a:latin typeface="Public Sans" pitchFamily="2" charset="0"/>
                </a:rPr>
                <a:t>DISASTER RECOVERY CALL TREE</a:t>
              </a:r>
            </a:p>
          </p:txBody>
        </p: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88551" y="6418645"/>
              <a:ext cx="947449" cy="156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214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2023-02-16T02:28:35Z</dcterms:modified>
  <dc:identifier>DAFaTPEbIdY</dc:identifier>
</cp:coreProperties>
</file>