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ubik" pitchFamily="2" charset="-79"/>
      <p:regular r:id="rId7"/>
      <p:bold r:id="rId8"/>
      <p:italic r:id="rId9"/>
      <p:boldItalic r:id="rId10"/>
    </p:embeddedFont>
    <p:embeddedFont>
      <p:font typeface="Rubik Medium" pitchFamily="2" charset="-79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085" y="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96748">
            <a:off x="-1835652" y="3976179"/>
            <a:ext cx="503573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2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13803" y="298356"/>
            <a:ext cx="1431534" cy="1421122"/>
          </a:xfrm>
          <a:prstGeom prst="rect">
            <a:avLst/>
          </a:prstGeom>
        </p:spPr>
      </p:pic>
      <p:pic>
        <p:nvPicPr>
          <p:cNvPr id="91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77973" y="7020490"/>
            <a:ext cx="947449" cy="156329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6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05070" y="330460"/>
            <a:ext cx="1202133" cy="1389019"/>
          </a:xfrm>
          <a:prstGeom prst="rect">
            <a:avLst/>
          </a:prstGeom>
        </p:spPr>
      </p:pic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5E9EC0A-E497-81DC-4533-E358E419F3B5}"/>
              </a:ext>
            </a:extLst>
          </p:cNvPr>
          <p:cNvGrpSpPr/>
          <p:nvPr/>
        </p:nvGrpSpPr>
        <p:grpSpPr>
          <a:xfrm>
            <a:off x="434207" y="756618"/>
            <a:ext cx="5051621" cy="739654"/>
            <a:chOff x="434207" y="756618"/>
            <a:chExt cx="5051621" cy="739654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78A4FE64-9E7F-B7B7-F594-1D8C45247A90}"/>
                </a:ext>
              </a:extLst>
            </p:cNvPr>
            <p:cNvSpPr/>
            <p:nvPr/>
          </p:nvSpPr>
          <p:spPr>
            <a:xfrm>
              <a:off x="434207" y="756618"/>
              <a:ext cx="5051621" cy="739654"/>
            </a:xfrm>
            <a:prstGeom prst="roundRect">
              <a:avLst>
                <a:gd name="adj" fmla="val 50000"/>
              </a:avLst>
            </a:prstGeom>
            <a:solidFill>
              <a:srgbClr val="FFE5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30"/>
            <p:cNvSpPr txBox="1"/>
            <p:nvPr/>
          </p:nvSpPr>
          <p:spPr>
            <a:xfrm>
              <a:off x="454196" y="918279"/>
              <a:ext cx="5011642" cy="422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ubik Medium"/>
                </a:rPr>
                <a:t>DISASTER PHONE TREE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2A81958-F680-372D-CBF6-37AE1EBEBBB5}"/>
              </a:ext>
            </a:extLst>
          </p:cNvPr>
          <p:cNvGrpSpPr/>
          <p:nvPr/>
        </p:nvGrpSpPr>
        <p:grpSpPr>
          <a:xfrm>
            <a:off x="693950" y="2032275"/>
            <a:ext cx="9583756" cy="633796"/>
            <a:chOff x="689214" y="1910499"/>
            <a:chExt cx="9583756" cy="633796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8FAE11AF-3C5D-EF67-2C3E-467D05BABD54}"/>
                </a:ext>
              </a:extLst>
            </p:cNvPr>
            <p:cNvSpPr/>
            <p:nvPr/>
          </p:nvSpPr>
          <p:spPr>
            <a:xfrm>
              <a:off x="5136181" y="1922398"/>
              <a:ext cx="1944102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6AB8892C-C899-57B1-6E10-34ED4E08DF17}"/>
                </a:ext>
              </a:extLst>
            </p:cNvPr>
            <p:cNvSpPr/>
            <p:nvPr/>
          </p:nvSpPr>
          <p:spPr>
            <a:xfrm>
              <a:off x="7404351" y="1922398"/>
              <a:ext cx="2868619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B20C6419-2E6A-58EA-8D20-C49808697986}"/>
                </a:ext>
              </a:extLst>
            </p:cNvPr>
            <p:cNvSpPr/>
            <p:nvPr/>
          </p:nvSpPr>
          <p:spPr>
            <a:xfrm>
              <a:off x="3223530" y="1922398"/>
              <a:ext cx="1586229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873C1C72-D516-C18B-4C66-48A383B079A4}"/>
                </a:ext>
              </a:extLst>
            </p:cNvPr>
            <p:cNvSpPr/>
            <p:nvPr/>
          </p:nvSpPr>
          <p:spPr>
            <a:xfrm>
              <a:off x="1090533" y="1922398"/>
              <a:ext cx="1631899" cy="610190"/>
            </a:xfrm>
            <a:prstGeom prst="roundRect">
              <a:avLst>
                <a:gd name="adj" fmla="val 50000"/>
              </a:avLst>
            </a:prstGeom>
            <a:solidFill>
              <a:srgbClr val="FFE5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35"/>
                </a:lnSpc>
              </a:pPr>
              <a:r>
                <a:rPr lang="en-US" sz="1100" dirty="0">
                  <a:solidFill>
                    <a:srgbClr val="000000"/>
                  </a:solidFill>
                  <a:latin typeface="Rubik Medium"/>
                </a:rPr>
                <a:t>Government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216558" y="1914117"/>
              <a:ext cx="1177559" cy="630178"/>
            </a:xfrm>
            <a:prstGeom prst="rect">
              <a:avLst/>
            </a:prstGeom>
          </p:spPr>
          <p:txBody>
            <a:bodyPr lIns="44103" tIns="44103" rIns="44103" bIns="44103" rtlCol="0" anchor="ctr"/>
            <a:lstStyle/>
            <a:p>
              <a:pPr algn="ctr">
                <a:lnSpc>
                  <a:spcPts val="167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39269" y="1910499"/>
              <a:ext cx="1177560" cy="63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1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140800" y="1914117"/>
              <a:ext cx="1177560" cy="630178"/>
            </a:xfrm>
            <a:prstGeom prst="rect">
              <a:avLst/>
            </a:prstGeom>
          </p:spPr>
          <p:txBody>
            <a:bodyPr lIns="44103" tIns="44103" rIns="44103" bIns="44103" rtlCol="0" anchor="ctr"/>
            <a:lstStyle/>
            <a:p>
              <a:pPr algn="ctr">
                <a:lnSpc>
                  <a:spcPts val="1671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11324" y="1914117"/>
              <a:ext cx="1177560" cy="630178"/>
            </a:xfrm>
            <a:prstGeom prst="rect">
              <a:avLst/>
            </a:prstGeom>
          </p:spPr>
          <p:txBody>
            <a:bodyPr lIns="44103" tIns="44103" rIns="44103" bIns="44103" rtlCol="0" anchor="ctr"/>
            <a:lstStyle/>
            <a:p>
              <a:pPr algn="ctr">
                <a:lnSpc>
                  <a:spcPts val="1671"/>
                </a:lnSpc>
              </a:pPr>
              <a:endParaRPr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3347863" y="2240041"/>
              <a:ext cx="1065116" cy="16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911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3347863" y="2076209"/>
              <a:ext cx="1408196" cy="16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Emergency Services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5300644" y="2243659"/>
              <a:ext cx="1296618" cy="16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5300644" y="2079827"/>
              <a:ext cx="1714267" cy="16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Rubik Medium"/>
                </a:rPr>
                <a:t>National Weather Service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7651842" y="2243659"/>
              <a:ext cx="1951025" cy="16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7651842" y="2079827"/>
              <a:ext cx="2579462" cy="16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Rubik Medium"/>
                </a:rPr>
                <a:t>Federal Emergency Management Agency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8073E39-8AF0-102D-ECE0-BD7284DE83B9}"/>
                </a:ext>
              </a:extLst>
            </p:cNvPr>
            <p:cNvCxnSpPr>
              <a:cxnSpLocks/>
              <a:stCxn id="6" idx="1"/>
              <a:endCxn id="132" idx="3"/>
            </p:cNvCxnSpPr>
            <p:nvPr/>
          </p:nvCxnSpPr>
          <p:spPr>
            <a:xfrm flipH="1" flipV="1">
              <a:off x="2722432" y="2227493"/>
              <a:ext cx="494126" cy="1713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oval" w="sm" len="sm"/>
              <a:tailEnd type="none" w="sm" len="sm"/>
            </a:ln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8821BDC-BB10-B202-3743-38A090E1C231}"/>
                </a:ext>
              </a:extLst>
            </p:cNvPr>
            <p:cNvCxnSpPr>
              <a:cxnSpLocks/>
              <a:stCxn id="132" idx="1"/>
            </p:cNvCxnSpPr>
            <p:nvPr/>
          </p:nvCxnSpPr>
          <p:spPr>
            <a:xfrm flipH="1">
              <a:off x="689214" y="2227493"/>
              <a:ext cx="4013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oval" w="sm" len="sm"/>
              <a:tailEnd type="none" w="sm" len="sm"/>
            </a:ln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1E1CCB8-DBEE-7B98-2A78-E42168DC5AB7}"/>
                </a:ext>
              </a:extLst>
            </p:cNvPr>
            <p:cNvCxnSpPr>
              <a:cxnSpLocks/>
              <a:stCxn id="12" idx="1"/>
              <a:endCxn id="133" idx="3"/>
            </p:cNvCxnSpPr>
            <p:nvPr/>
          </p:nvCxnSpPr>
          <p:spPr>
            <a:xfrm flipH="1" flipV="1">
              <a:off x="4809759" y="2227493"/>
              <a:ext cx="331041" cy="1713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ACCB09C-BD1A-ABF6-1DB0-1BA7665387E2}"/>
                </a:ext>
              </a:extLst>
            </p:cNvPr>
            <p:cNvCxnSpPr>
              <a:cxnSpLocks/>
              <a:stCxn id="135" idx="1"/>
              <a:endCxn id="134" idx="3"/>
            </p:cNvCxnSpPr>
            <p:nvPr/>
          </p:nvCxnSpPr>
          <p:spPr>
            <a:xfrm flipH="1">
              <a:off x="7080283" y="2227493"/>
              <a:ext cx="324068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cxn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0F28FB7-C16E-CFB9-A507-80D08482935B}"/>
              </a:ext>
            </a:extLst>
          </p:cNvPr>
          <p:cNvGrpSpPr/>
          <p:nvPr/>
        </p:nvGrpSpPr>
        <p:grpSpPr>
          <a:xfrm>
            <a:off x="693950" y="3068786"/>
            <a:ext cx="9587620" cy="630179"/>
            <a:chOff x="684595" y="2922960"/>
            <a:chExt cx="9587620" cy="630179"/>
          </a:xfrm>
        </p:grpSpPr>
        <p:sp>
          <p:nvSpPr>
            <p:cNvPr id="208" name="Rectangle: Rounded Corners 207">
              <a:extLst>
                <a:ext uri="{FF2B5EF4-FFF2-40B4-BE49-F238E27FC236}">
                  <a16:creationId xmlns:a16="http://schemas.microsoft.com/office/drawing/2014/main" id="{3B1E6ABD-8272-488F-336F-4C18B02B6F81}"/>
                </a:ext>
              </a:extLst>
            </p:cNvPr>
            <p:cNvSpPr/>
            <p:nvPr/>
          </p:nvSpPr>
          <p:spPr>
            <a:xfrm>
              <a:off x="8090532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extBox 93">
              <a:extLst>
                <a:ext uri="{FF2B5EF4-FFF2-40B4-BE49-F238E27FC236}">
                  <a16:creationId xmlns:a16="http://schemas.microsoft.com/office/drawing/2014/main" id="{DFBB1020-5AC8-C147-B65D-EB5FABF3447F}"/>
                </a:ext>
              </a:extLst>
            </p:cNvPr>
            <p:cNvSpPr txBox="1"/>
            <p:nvPr/>
          </p:nvSpPr>
          <p:spPr>
            <a:xfrm>
              <a:off x="8232354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10" name="TextBox 94">
              <a:extLst>
                <a:ext uri="{FF2B5EF4-FFF2-40B4-BE49-F238E27FC236}">
                  <a16:creationId xmlns:a16="http://schemas.microsoft.com/office/drawing/2014/main" id="{3F377E91-727E-FCB3-A7ED-9BBC7B812A51}"/>
                </a:ext>
              </a:extLst>
            </p:cNvPr>
            <p:cNvSpPr txBox="1"/>
            <p:nvPr/>
          </p:nvSpPr>
          <p:spPr>
            <a:xfrm>
              <a:off x="8232354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Name</a:t>
              </a:r>
            </a:p>
          </p:txBody>
        </p: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79572D38-4A5B-6E46-16EC-34104F1B5159}"/>
                </a:ext>
              </a:extLst>
            </p:cNvPr>
            <p:cNvSpPr/>
            <p:nvPr/>
          </p:nvSpPr>
          <p:spPr>
            <a:xfrm>
              <a:off x="5660496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93">
              <a:extLst>
                <a:ext uri="{FF2B5EF4-FFF2-40B4-BE49-F238E27FC236}">
                  <a16:creationId xmlns:a16="http://schemas.microsoft.com/office/drawing/2014/main" id="{B5B6A5CF-BF1D-965C-4C59-11020FC1C1D6}"/>
                </a:ext>
              </a:extLst>
            </p:cNvPr>
            <p:cNvSpPr txBox="1"/>
            <p:nvPr/>
          </p:nvSpPr>
          <p:spPr>
            <a:xfrm>
              <a:off x="5802318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14" name="TextBox 94">
              <a:extLst>
                <a:ext uri="{FF2B5EF4-FFF2-40B4-BE49-F238E27FC236}">
                  <a16:creationId xmlns:a16="http://schemas.microsoft.com/office/drawing/2014/main" id="{EFB5D80F-84BA-7F95-B0CF-BAE74EEEB740}"/>
                </a:ext>
              </a:extLst>
            </p:cNvPr>
            <p:cNvSpPr txBox="1"/>
            <p:nvPr/>
          </p:nvSpPr>
          <p:spPr>
            <a:xfrm>
              <a:off x="5802318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Name</a:t>
              </a:r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39F64271-6B8A-792D-B32D-683106EFA2CF}"/>
                </a:ext>
              </a:extLst>
            </p:cNvPr>
            <p:cNvSpPr/>
            <p:nvPr/>
          </p:nvSpPr>
          <p:spPr>
            <a:xfrm>
              <a:off x="3230459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xtBox 93">
              <a:extLst>
                <a:ext uri="{FF2B5EF4-FFF2-40B4-BE49-F238E27FC236}">
                  <a16:creationId xmlns:a16="http://schemas.microsoft.com/office/drawing/2014/main" id="{6F11C020-5E9F-EA17-1667-C878BF87C5F7}"/>
                </a:ext>
              </a:extLst>
            </p:cNvPr>
            <p:cNvSpPr txBox="1"/>
            <p:nvPr/>
          </p:nvSpPr>
          <p:spPr>
            <a:xfrm>
              <a:off x="3372281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18" name="TextBox 94">
              <a:extLst>
                <a:ext uri="{FF2B5EF4-FFF2-40B4-BE49-F238E27FC236}">
                  <a16:creationId xmlns:a16="http://schemas.microsoft.com/office/drawing/2014/main" id="{76C68993-2699-F9CF-988F-0A81DB91BA4F}"/>
                </a:ext>
              </a:extLst>
            </p:cNvPr>
            <p:cNvSpPr txBox="1"/>
            <p:nvPr/>
          </p:nvSpPr>
          <p:spPr>
            <a:xfrm>
              <a:off x="3372281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Name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A89C8227-D5F3-2D70-2BA5-F80E3FECC51E}"/>
                </a:ext>
              </a:extLst>
            </p:cNvPr>
            <p:cNvSpPr/>
            <p:nvPr/>
          </p:nvSpPr>
          <p:spPr>
            <a:xfrm>
              <a:off x="1090533" y="2934859"/>
              <a:ext cx="1631899" cy="610190"/>
            </a:xfrm>
            <a:prstGeom prst="roundRect">
              <a:avLst>
                <a:gd name="adj" fmla="val 50000"/>
              </a:avLst>
            </a:prstGeom>
            <a:solidFill>
              <a:srgbClr val="FFE5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35"/>
                </a:lnSpc>
              </a:pPr>
              <a:r>
                <a:rPr lang="en-US" sz="1100" dirty="0">
                  <a:solidFill>
                    <a:srgbClr val="000000"/>
                  </a:solidFill>
                  <a:latin typeface="Rubik Medium"/>
                </a:rPr>
                <a:t>Family and Friends</a:t>
              </a:r>
            </a:p>
          </p:txBody>
        </p:sp>
        <p:sp>
          <p:nvSpPr>
            <p:cNvPr id="189" name="TextBox 9">
              <a:extLst>
                <a:ext uri="{FF2B5EF4-FFF2-40B4-BE49-F238E27FC236}">
                  <a16:creationId xmlns:a16="http://schemas.microsoft.com/office/drawing/2014/main" id="{167DC113-9E02-9535-857B-66BEA9C16F83}"/>
                </a:ext>
              </a:extLst>
            </p:cNvPr>
            <p:cNvSpPr txBox="1"/>
            <p:nvPr/>
          </p:nvSpPr>
          <p:spPr>
            <a:xfrm>
              <a:off x="1039269" y="2922960"/>
              <a:ext cx="1177560" cy="63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1"/>
                </a:lnSpc>
              </a:pPr>
              <a:endParaRPr/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A791485-E071-14BB-83B8-763A443D037C}"/>
                </a:ext>
              </a:extLst>
            </p:cNvPr>
            <p:cNvCxnSpPr>
              <a:cxnSpLocks/>
              <a:endCxn id="187" idx="3"/>
            </p:cNvCxnSpPr>
            <p:nvPr/>
          </p:nvCxnSpPr>
          <p:spPr>
            <a:xfrm flipH="1" flipV="1">
              <a:off x="2722432" y="3239954"/>
              <a:ext cx="494126" cy="1713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oval" w="sm" len="sm"/>
              <a:tailEnd type="none" w="sm" len="sm"/>
            </a:ln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59D88F6-6D2E-1133-9901-1CF6AF94FB41}"/>
                </a:ext>
              </a:extLst>
            </p:cNvPr>
            <p:cNvCxnSpPr>
              <a:cxnSpLocks/>
              <a:stCxn id="187" idx="1"/>
            </p:cNvCxnSpPr>
            <p:nvPr/>
          </p:nvCxnSpPr>
          <p:spPr>
            <a:xfrm flipH="1">
              <a:off x="684595" y="3239954"/>
              <a:ext cx="405938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oval" w="sm" len="sm"/>
              <a:tailEnd type="none" w="sm" len="sm"/>
            </a:ln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4058568-F670-E57B-9248-FF9382FF39CA}"/>
                </a:ext>
              </a:extLst>
            </p:cNvPr>
            <p:cNvCxnSpPr>
              <a:cxnSpLocks/>
              <a:stCxn id="212" idx="1"/>
              <a:endCxn id="216" idx="3"/>
            </p:cNvCxnSpPr>
            <p:nvPr/>
          </p:nvCxnSpPr>
          <p:spPr>
            <a:xfrm flipH="1">
              <a:off x="5412142" y="3239954"/>
              <a:ext cx="248354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0A9B895C-BEF0-6576-147B-14840C487C67}"/>
                </a:ext>
              </a:extLst>
            </p:cNvPr>
            <p:cNvCxnSpPr>
              <a:cxnSpLocks/>
              <a:stCxn id="208" idx="1"/>
              <a:endCxn id="212" idx="3"/>
            </p:cNvCxnSpPr>
            <p:nvPr/>
          </p:nvCxnSpPr>
          <p:spPr>
            <a:xfrm flipH="1">
              <a:off x="7842179" y="3239954"/>
              <a:ext cx="24835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413AD3D-A4A8-5EC4-0AEF-3684DCFD9B40}"/>
              </a:ext>
            </a:extLst>
          </p:cNvPr>
          <p:cNvGrpSpPr/>
          <p:nvPr/>
        </p:nvGrpSpPr>
        <p:grpSpPr>
          <a:xfrm>
            <a:off x="693950" y="4101680"/>
            <a:ext cx="9587620" cy="630179"/>
            <a:chOff x="684595" y="2922960"/>
            <a:chExt cx="9587620" cy="630179"/>
          </a:xfrm>
        </p:grpSpPr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44A000EC-4831-AA21-B786-F02E27F75653}"/>
                </a:ext>
              </a:extLst>
            </p:cNvPr>
            <p:cNvSpPr/>
            <p:nvPr/>
          </p:nvSpPr>
          <p:spPr>
            <a:xfrm>
              <a:off x="8090532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TextBox 93">
              <a:extLst>
                <a:ext uri="{FF2B5EF4-FFF2-40B4-BE49-F238E27FC236}">
                  <a16:creationId xmlns:a16="http://schemas.microsoft.com/office/drawing/2014/main" id="{7EF6C738-AA0A-37E1-E7F4-4867FC9B6D23}"/>
                </a:ext>
              </a:extLst>
            </p:cNvPr>
            <p:cNvSpPr txBox="1"/>
            <p:nvPr/>
          </p:nvSpPr>
          <p:spPr>
            <a:xfrm>
              <a:off x="8232354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31" name="TextBox 94">
              <a:extLst>
                <a:ext uri="{FF2B5EF4-FFF2-40B4-BE49-F238E27FC236}">
                  <a16:creationId xmlns:a16="http://schemas.microsoft.com/office/drawing/2014/main" id="{CEE69D2C-1033-A24A-CB62-7367C8397C22}"/>
                </a:ext>
              </a:extLst>
            </p:cNvPr>
            <p:cNvSpPr txBox="1"/>
            <p:nvPr/>
          </p:nvSpPr>
          <p:spPr>
            <a:xfrm>
              <a:off x="8232354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Company Name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B3A82A21-13BD-7CD1-2966-F460924A684C}"/>
                </a:ext>
              </a:extLst>
            </p:cNvPr>
            <p:cNvSpPr/>
            <p:nvPr/>
          </p:nvSpPr>
          <p:spPr>
            <a:xfrm>
              <a:off x="5660496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xtBox 93">
              <a:extLst>
                <a:ext uri="{FF2B5EF4-FFF2-40B4-BE49-F238E27FC236}">
                  <a16:creationId xmlns:a16="http://schemas.microsoft.com/office/drawing/2014/main" id="{B2CF9633-72A3-AB4D-992B-6726C7334649}"/>
                </a:ext>
              </a:extLst>
            </p:cNvPr>
            <p:cNvSpPr txBox="1"/>
            <p:nvPr/>
          </p:nvSpPr>
          <p:spPr>
            <a:xfrm>
              <a:off x="5802318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34" name="TextBox 94">
              <a:extLst>
                <a:ext uri="{FF2B5EF4-FFF2-40B4-BE49-F238E27FC236}">
                  <a16:creationId xmlns:a16="http://schemas.microsoft.com/office/drawing/2014/main" id="{DA531273-8B78-6033-97D5-C7E9DD33A23D}"/>
                </a:ext>
              </a:extLst>
            </p:cNvPr>
            <p:cNvSpPr txBox="1"/>
            <p:nvPr/>
          </p:nvSpPr>
          <p:spPr>
            <a:xfrm>
              <a:off x="5802318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Company Name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5E2B6BB3-B6C8-6881-4264-A82AC7A19AB5}"/>
                </a:ext>
              </a:extLst>
            </p:cNvPr>
            <p:cNvSpPr/>
            <p:nvPr/>
          </p:nvSpPr>
          <p:spPr>
            <a:xfrm>
              <a:off x="3230459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TextBox 93">
              <a:extLst>
                <a:ext uri="{FF2B5EF4-FFF2-40B4-BE49-F238E27FC236}">
                  <a16:creationId xmlns:a16="http://schemas.microsoft.com/office/drawing/2014/main" id="{E7234FB1-1F46-354F-2814-E7C9F4AA4BF7}"/>
                </a:ext>
              </a:extLst>
            </p:cNvPr>
            <p:cNvSpPr txBox="1"/>
            <p:nvPr/>
          </p:nvSpPr>
          <p:spPr>
            <a:xfrm>
              <a:off x="3372281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37" name="TextBox 94">
              <a:extLst>
                <a:ext uri="{FF2B5EF4-FFF2-40B4-BE49-F238E27FC236}">
                  <a16:creationId xmlns:a16="http://schemas.microsoft.com/office/drawing/2014/main" id="{C7BF6224-55FD-2911-1A44-4F42BBE8A6B9}"/>
                </a:ext>
              </a:extLst>
            </p:cNvPr>
            <p:cNvSpPr txBox="1"/>
            <p:nvPr/>
          </p:nvSpPr>
          <p:spPr>
            <a:xfrm>
              <a:off x="3372281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Company Name</a:t>
              </a:r>
            </a:p>
          </p:txBody>
        </p:sp>
        <p:sp>
          <p:nvSpPr>
            <p:cNvPr id="238" name="Rectangle: Rounded Corners 237">
              <a:extLst>
                <a:ext uri="{FF2B5EF4-FFF2-40B4-BE49-F238E27FC236}">
                  <a16:creationId xmlns:a16="http://schemas.microsoft.com/office/drawing/2014/main" id="{8111E4F1-81BF-F82F-FA99-A1C79F036541}"/>
                </a:ext>
              </a:extLst>
            </p:cNvPr>
            <p:cNvSpPr/>
            <p:nvPr/>
          </p:nvSpPr>
          <p:spPr>
            <a:xfrm>
              <a:off x="1090533" y="2934859"/>
              <a:ext cx="1631899" cy="610190"/>
            </a:xfrm>
            <a:prstGeom prst="roundRect">
              <a:avLst>
                <a:gd name="adj" fmla="val 50000"/>
              </a:avLst>
            </a:prstGeom>
            <a:solidFill>
              <a:srgbClr val="FFE5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35"/>
                </a:lnSpc>
              </a:pPr>
              <a:r>
                <a:rPr lang="en-US" sz="1100" dirty="0">
                  <a:solidFill>
                    <a:srgbClr val="000000"/>
                  </a:solidFill>
                  <a:latin typeface="Rubik Medium"/>
                </a:rPr>
                <a:t>Insurance </a:t>
              </a:r>
            </a:p>
          </p:txBody>
        </p:sp>
        <p:sp>
          <p:nvSpPr>
            <p:cNvPr id="239" name="TextBox 9">
              <a:extLst>
                <a:ext uri="{FF2B5EF4-FFF2-40B4-BE49-F238E27FC236}">
                  <a16:creationId xmlns:a16="http://schemas.microsoft.com/office/drawing/2014/main" id="{A6AB42CF-37A0-7D28-C85B-E098770125A2}"/>
                </a:ext>
              </a:extLst>
            </p:cNvPr>
            <p:cNvSpPr txBox="1"/>
            <p:nvPr/>
          </p:nvSpPr>
          <p:spPr>
            <a:xfrm>
              <a:off x="1039269" y="2922960"/>
              <a:ext cx="1177560" cy="63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1"/>
                </a:lnSpc>
              </a:pPr>
              <a:endParaRPr/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B4D29F7-D32F-A32D-9567-A3EB7BBE7379}"/>
                </a:ext>
              </a:extLst>
            </p:cNvPr>
            <p:cNvCxnSpPr>
              <a:cxnSpLocks/>
              <a:endCxn id="238" idx="3"/>
            </p:cNvCxnSpPr>
            <p:nvPr/>
          </p:nvCxnSpPr>
          <p:spPr>
            <a:xfrm flipH="1" flipV="1">
              <a:off x="2722432" y="3239954"/>
              <a:ext cx="494126" cy="1713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oval" w="sm" len="sm"/>
              <a:tailEnd type="none" w="sm" len="sm"/>
            </a:ln>
          </p:spPr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822E3A22-FD48-DCD6-1211-171419F2D389}"/>
                </a:ext>
              </a:extLst>
            </p:cNvPr>
            <p:cNvCxnSpPr>
              <a:cxnSpLocks/>
              <a:stCxn id="238" idx="1"/>
            </p:cNvCxnSpPr>
            <p:nvPr/>
          </p:nvCxnSpPr>
          <p:spPr>
            <a:xfrm flipH="1">
              <a:off x="684595" y="3239954"/>
              <a:ext cx="405938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oval" w="sm" len="sm"/>
              <a:tailEnd type="none" w="sm" len="sm"/>
            </a:ln>
          </p:spPr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2C950A35-BD55-F80C-5BCE-084BB4133AD4}"/>
                </a:ext>
              </a:extLst>
            </p:cNvPr>
            <p:cNvCxnSpPr>
              <a:cxnSpLocks/>
              <a:stCxn id="232" idx="1"/>
              <a:endCxn id="235" idx="3"/>
            </p:cNvCxnSpPr>
            <p:nvPr/>
          </p:nvCxnSpPr>
          <p:spPr>
            <a:xfrm flipH="1">
              <a:off x="5412142" y="3239954"/>
              <a:ext cx="248354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0535CE18-7C7C-5627-BE2A-9829685CC6B8}"/>
                </a:ext>
              </a:extLst>
            </p:cNvPr>
            <p:cNvCxnSpPr>
              <a:cxnSpLocks/>
              <a:stCxn id="229" idx="1"/>
              <a:endCxn id="232" idx="3"/>
            </p:cNvCxnSpPr>
            <p:nvPr/>
          </p:nvCxnSpPr>
          <p:spPr>
            <a:xfrm flipH="1">
              <a:off x="7842179" y="3239954"/>
              <a:ext cx="24835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cxn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595EB5F3-01E9-BA7E-446B-8F752377AFA8}"/>
              </a:ext>
            </a:extLst>
          </p:cNvPr>
          <p:cNvGrpSpPr/>
          <p:nvPr/>
        </p:nvGrpSpPr>
        <p:grpSpPr>
          <a:xfrm>
            <a:off x="693950" y="5134574"/>
            <a:ext cx="9587620" cy="630179"/>
            <a:chOff x="684595" y="2922960"/>
            <a:chExt cx="9587620" cy="630179"/>
          </a:xfrm>
        </p:grpSpPr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43FE99CF-79E4-6F4D-78C3-F38B1553A8B0}"/>
                </a:ext>
              </a:extLst>
            </p:cNvPr>
            <p:cNvSpPr/>
            <p:nvPr/>
          </p:nvSpPr>
          <p:spPr>
            <a:xfrm>
              <a:off x="8090532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TextBox 93">
              <a:extLst>
                <a:ext uri="{FF2B5EF4-FFF2-40B4-BE49-F238E27FC236}">
                  <a16:creationId xmlns:a16="http://schemas.microsoft.com/office/drawing/2014/main" id="{1B899899-C37E-2863-1E37-036BC3D90ED1}"/>
                </a:ext>
              </a:extLst>
            </p:cNvPr>
            <p:cNvSpPr txBox="1"/>
            <p:nvPr/>
          </p:nvSpPr>
          <p:spPr>
            <a:xfrm>
              <a:off x="8232354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47" name="TextBox 94">
              <a:extLst>
                <a:ext uri="{FF2B5EF4-FFF2-40B4-BE49-F238E27FC236}">
                  <a16:creationId xmlns:a16="http://schemas.microsoft.com/office/drawing/2014/main" id="{8F4C84F6-9871-AA18-E6D1-13E71676E8C1}"/>
                </a:ext>
              </a:extLst>
            </p:cNvPr>
            <p:cNvSpPr txBox="1"/>
            <p:nvPr/>
          </p:nvSpPr>
          <p:spPr>
            <a:xfrm>
              <a:off x="8232354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Doctor Name</a:t>
              </a:r>
            </a:p>
          </p:txBody>
        </p:sp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31B4C8BC-6688-7562-CC88-BC9A02D55B9D}"/>
                </a:ext>
              </a:extLst>
            </p:cNvPr>
            <p:cNvSpPr/>
            <p:nvPr/>
          </p:nvSpPr>
          <p:spPr>
            <a:xfrm>
              <a:off x="5660496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TextBox 93">
              <a:extLst>
                <a:ext uri="{FF2B5EF4-FFF2-40B4-BE49-F238E27FC236}">
                  <a16:creationId xmlns:a16="http://schemas.microsoft.com/office/drawing/2014/main" id="{BAA61E71-6AEF-0031-F46E-3BCBF4CD4C6F}"/>
                </a:ext>
              </a:extLst>
            </p:cNvPr>
            <p:cNvSpPr txBox="1"/>
            <p:nvPr/>
          </p:nvSpPr>
          <p:spPr>
            <a:xfrm>
              <a:off x="5802318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50" name="TextBox 94">
              <a:extLst>
                <a:ext uri="{FF2B5EF4-FFF2-40B4-BE49-F238E27FC236}">
                  <a16:creationId xmlns:a16="http://schemas.microsoft.com/office/drawing/2014/main" id="{BCC4626F-4DD3-8507-B471-AA8680795910}"/>
                </a:ext>
              </a:extLst>
            </p:cNvPr>
            <p:cNvSpPr txBox="1"/>
            <p:nvPr/>
          </p:nvSpPr>
          <p:spPr>
            <a:xfrm>
              <a:off x="5802318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Doctor Name</a:t>
              </a:r>
            </a:p>
          </p:txBody>
        </p:sp>
        <p:sp>
          <p:nvSpPr>
            <p:cNvPr id="251" name="Rectangle: Rounded Corners 250">
              <a:extLst>
                <a:ext uri="{FF2B5EF4-FFF2-40B4-BE49-F238E27FC236}">
                  <a16:creationId xmlns:a16="http://schemas.microsoft.com/office/drawing/2014/main" id="{2B3720EC-7EF7-D251-6DA0-2B0D3F83256B}"/>
                </a:ext>
              </a:extLst>
            </p:cNvPr>
            <p:cNvSpPr/>
            <p:nvPr/>
          </p:nvSpPr>
          <p:spPr>
            <a:xfrm>
              <a:off x="3230459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Box 93">
              <a:extLst>
                <a:ext uri="{FF2B5EF4-FFF2-40B4-BE49-F238E27FC236}">
                  <a16:creationId xmlns:a16="http://schemas.microsoft.com/office/drawing/2014/main" id="{6EC84B81-2219-7C62-A0DD-C02CD91E819E}"/>
                </a:ext>
              </a:extLst>
            </p:cNvPr>
            <p:cNvSpPr txBox="1"/>
            <p:nvPr/>
          </p:nvSpPr>
          <p:spPr>
            <a:xfrm>
              <a:off x="3372281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53" name="TextBox 94">
              <a:extLst>
                <a:ext uri="{FF2B5EF4-FFF2-40B4-BE49-F238E27FC236}">
                  <a16:creationId xmlns:a16="http://schemas.microsoft.com/office/drawing/2014/main" id="{4FC1560C-E88A-9E52-102E-3E2B589BF103}"/>
                </a:ext>
              </a:extLst>
            </p:cNvPr>
            <p:cNvSpPr txBox="1"/>
            <p:nvPr/>
          </p:nvSpPr>
          <p:spPr>
            <a:xfrm>
              <a:off x="3372281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Hospital Name</a:t>
              </a:r>
            </a:p>
          </p:txBody>
        </p:sp>
        <p:sp>
          <p:nvSpPr>
            <p:cNvPr id="254" name="Rectangle: Rounded Corners 253">
              <a:extLst>
                <a:ext uri="{FF2B5EF4-FFF2-40B4-BE49-F238E27FC236}">
                  <a16:creationId xmlns:a16="http://schemas.microsoft.com/office/drawing/2014/main" id="{EC13926B-6564-2E3C-3278-94E3CC8058F2}"/>
                </a:ext>
              </a:extLst>
            </p:cNvPr>
            <p:cNvSpPr/>
            <p:nvPr/>
          </p:nvSpPr>
          <p:spPr>
            <a:xfrm>
              <a:off x="1090533" y="2934859"/>
              <a:ext cx="1631899" cy="610190"/>
            </a:xfrm>
            <a:prstGeom prst="roundRect">
              <a:avLst>
                <a:gd name="adj" fmla="val 50000"/>
              </a:avLst>
            </a:prstGeom>
            <a:solidFill>
              <a:srgbClr val="FFE5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35"/>
                </a:lnSpc>
              </a:pPr>
              <a:r>
                <a:rPr lang="en-US" sz="1100" dirty="0">
                  <a:solidFill>
                    <a:srgbClr val="000000"/>
                  </a:solidFill>
                  <a:latin typeface="Rubik Medium"/>
                </a:rPr>
                <a:t>Hospitals</a:t>
              </a:r>
            </a:p>
          </p:txBody>
        </p:sp>
        <p:sp>
          <p:nvSpPr>
            <p:cNvPr id="255" name="TextBox 9">
              <a:extLst>
                <a:ext uri="{FF2B5EF4-FFF2-40B4-BE49-F238E27FC236}">
                  <a16:creationId xmlns:a16="http://schemas.microsoft.com/office/drawing/2014/main" id="{B6F1E19D-EC86-450C-7080-82AFAB1DD41A}"/>
                </a:ext>
              </a:extLst>
            </p:cNvPr>
            <p:cNvSpPr txBox="1"/>
            <p:nvPr/>
          </p:nvSpPr>
          <p:spPr>
            <a:xfrm>
              <a:off x="1039269" y="2922960"/>
              <a:ext cx="1177560" cy="63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1"/>
                </a:lnSpc>
              </a:pPr>
              <a:endParaRPr/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2F6626D-6CAC-492D-552E-84B7536992AD}"/>
                </a:ext>
              </a:extLst>
            </p:cNvPr>
            <p:cNvCxnSpPr>
              <a:cxnSpLocks/>
              <a:endCxn id="254" idx="3"/>
            </p:cNvCxnSpPr>
            <p:nvPr/>
          </p:nvCxnSpPr>
          <p:spPr>
            <a:xfrm flipH="1" flipV="1">
              <a:off x="2722432" y="3239954"/>
              <a:ext cx="494126" cy="1713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oval" w="sm" len="sm"/>
              <a:tailEnd type="none" w="sm" len="sm"/>
            </a:ln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FEC2525-607C-D75B-68C6-CA9B7DE2071B}"/>
                </a:ext>
              </a:extLst>
            </p:cNvPr>
            <p:cNvCxnSpPr>
              <a:cxnSpLocks/>
              <a:stCxn id="254" idx="1"/>
            </p:cNvCxnSpPr>
            <p:nvPr/>
          </p:nvCxnSpPr>
          <p:spPr>
            <a:xfrm flipH="1">
              <a:off x="684595" y="3239954"/>
              <a:ext cx="405938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oval" w="sm" len="sm"/>
              <a:tailEnd type="none" w="sm" len="sm"/>
            </a:ln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7160809B-8432-CBA0-7BA2-D99569609E76}"/>
                </a:ext>
              </a:extLst>
            </p:cNvPr>
            <p:cNvCxnSpPr>
              <a:cxnSpLocks/>
              <a:stCxn id="248" idx="1"/>
              <a:endCxn id="251" idx="3"/>
            </p:cNvCxnSpPr>
            <p:nvPr/>
          </p:nvCxnSpPr>
          <p:spPr>
            <a:xfrm flipH="1">
              <a:off x="5412142" y="3239954"/>
              <a:ext cx="248354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EFC4B4E-825E-38D0-6021-AA1DA6011C6C}"/>
                </a:ext>
              </a:extLst>
            </p:cNvPr>
            <p:cNvCxnSpPr>
              <a:cxnSpLocks/>
              <a:stCxn id="245" idx="1"/>
              <a:endCxn id="248" idx="3"/>
            </p:cNvCxnSpPr>
            <p:nvPr/>
          </p:nvCxnSpPr>
          <p:spPr>
            <a:xfrm flipH="1">
              <a:off x="7842179" y="3239954"/>
              <a:ext cx="24835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cxn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DD10011-9E63-1553-9C6F-2D4F237AF869}"/>
              </a:ext>
            </a:extLst>
          </p:cNvPr>
          <p:cNvGrpSpPr/>
          <p:nvPr/>
        </p:nvGrpSpPr>
        <p:grpSpPr>
          <a:xfrm>
            <a:off x="693950" y="6167468"/>
            <a:ext cx="9587620" cy="630179"/>
            <a:chOff x="684595" y="2922960"/>
            <a:chExt cx="9587620" cy="630179"/>
          </a:xfrm>
        </p:grpSpPr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FDF0BD3B-0BA4-1349-6042-BA1FED03A278}"/>
                </a:ext>
              </a:extLst>
            </p:cNvPr>
            <p:cNvSpPr/>
            <p:nvPr/>
          </p:nvSpPr>
          <p:spPr>
            <a:xfrm>
              <a:off x="8090532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xtBox 93">
              <a:extLst>
                <a:ext uri="{FF2B5EF4-FFF2-40B4-BE49-F238E27FC236}">
                  <a16:creationId xmlns:a16="http://schemas.microsoft.com/office/drawing/2014/main" id="{E157095D-3D41-87A7-B866-92F2A901CA3B}"/>
                </a:ext>
              </a:extLst>
            </p:cNvPr>
            <p:cNvSpPr txBox="1"/>
            <p:nvPr/>
          </p:nvSpPr>
          <p:spPr>
            <a:xfrm>
              <a:off x="8232354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63" name="TextBox 94">
              <a:extLst>
                <a:ext uri="{FF2B5EF4-FFF2-40B4-BE49-F238E27FC236}">
                  <a16:creationId xmlns:a16="http://schemas.microsoft.com/office/drawing/2014/main" id="{C557E7B3-91BE-1F28-7B2B-F40C1416F390}"/>
                </a:ext>
              </a:extLst>
            </p:cNvPr>
            <p:cNvSpPr txBox="1"/>
            <p:nvPr/>
          </p:nvSpPr>
          <p:spPr>
            <a:xfrm>
              <a:off x="8232354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Water</a:t>
              </a:r>
            </a:p>
          </p:txBody>
        </p:sp>
        <p:sp>
          <p:nvSpPr>
            <p:cNvPr id="264" name="Rectangle: Rounded Corners 263">
              <a:extLst>
                <a:ext uri="{FF2B5EF4-FFF2-40B4-BE49-F238E27FC236}">
                  <a16:creationId xmlns:a16="http://schemas.microsoft.com/office/drawing/2014/main" id="{A74260FD-1AE7-2C25-38BB-A508DFF0CC3F}"/>
                </a:ext>
              </a:extLst>
            </p:cNvPr>
            <p:cNvSpPr/>
            <p:nvPr/>
          </p:nvSpPr>
          <p:spPr>
            <a:xfrm>
              <a:off x="5660496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93">
              <a:extLst>
                <a:ext uri="{FF2B5EF4-FFF2-40B4-BE49-F238E27FC236}">
                  <a16:creationId xmlns:a16="http://schemas.microsoft.com/office/drawing/2014/main" id="{BA1983C6-731B-861A-3E60-E4B362DD8CE2}"/>
                </a:ext>
              </a:extLst>
            </p:cNvPr>
            <p:cNvSpPr txBox="1"/>
            <p:nvPr/>
          </p:nvSpPr>
          <p:spPr>
            <a:xfrm>
              <a:off x="5802318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66" name="TextBox 94">
              <a:extLst>
                <a:ext uri="{FF2B5EF4-FFF2-40B4-BE49-F238E27FC236}">
                  <a16:creationId xmlns:a16="http://schemas.microsoft.com/office/drawing/2014/main" id="{106FD419-CAAC-30AF-00E8-E1AE44E0E96F}"/>
                </a:ext>
              </a:extLst>
            </p:cNvPr>
            <p:cNvSpPr txBox="1"/>
            <p:nvPr/>
          </p:nvSpPr>
          <p:spPr>
            <a:xfrm>
              <a:off x="5802318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Gas</a:t>
              </a:r>
            </a:p>
          </p:txBody>
        </p:sp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9CB059BA-D6E4-DCE6-E027-011F34D303B1}"/>
                </a:ext>
              </a:extLst>
            </p:cNvPr>
            <p:cNvSpPr/>
            <p:nvPr/>
          </p:nvSpPr>
          <p:spPr>
            <a:xfrm>
              <a:off x="3230459" y="2934859"/>
              <a:ext cx="2181683" cy="6101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93">
              <a:extLst>
                <a:ext uri="{FF2B5EF4-FFF2-40B4-BE49-F238E27FC236}">
                  <a16:creationId xmlns:a16="http://schemas.microsoft.com/office/drawing/2014/main" id="{57C95E97-EAC6-A30A-88DD-57DCBCBF766D}"/>
                </a:ext>
              </a:extLst>
            </p:cNvPr>
            <p:cNvSpPr txBox="1"/>
            <p:nvPr/>
          </p:nvSpPr>
          <p:spPr>
            <a:xfrm>
              <a:off x="3372281" y="3252502"/>
              <a:ext cx="1214934" cy="15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6"/>
                </a:lnSpc>
              </a:pPr>
              <a:r>
                <a:rPr lang="en-US" sz="954" dirty="0">
                  <a:solidFill>
                    <a:srgbClr val="000000"/>
                  </a:solidFill>
                  <a:latin typeface="Rubik"/>
                </a:rPr>
                <a:t>+00-123-456-789</a:t>
              </a:r>
            </a:p>
          </p:txBody>
        </p:sp>
        <p:sp>
          <p:nvSpPr>
            <p:cNvPr id="269" name="TextBox 94">
              <a:extLst>
                <a:ext uri="{FF2B5EF4-FFF2-40B4-BE49-F238E27FC236}">
                  <a16:creationId xmlns:a16="http://schemas.microsoft.com/office/drawing/2014/main" id="{8B9DC69C-052E-029E-2B83-EB474ECFCD01}"/>
                </a:ext>
              </a:extLst>
            </p:cNvPr>
            <p:cNvSpPr txBox="1"/>
            <p:nvPr/>
          </p:nvSpPr>
          <p:spPr>
            <a:xfrm>
              <a:off x="3372281" y="3088670"/>
              <a:ext cx="1606272" cy="16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000000"/>
                  </a:solidFill>
                  <a:latin typeface="Rubik Medium"/>
                </a:rPr>
                <a:t>Electricity</a:t>
              </a:r>
            </a:p>
          </p:txBody>
        </p:sp>
        <p:sp>
          <p:nvSpPr>
            <p:cNvPr id="270" name="Rectangle: Rounded Corners 269">
              <a:extLst>
                <a:ext uri="{FF2B5EF4-FFF2-40B4-BE49-F238E27FC236}">
                  <a16:creationId xmlns:a16="http://schemas.microsoft.com/office/drawing/2014/main" id="{21644D83-FBEF-CBD1-305E-45AC739C9795}"/>
                </a:ext>
              </a:extLst>
            </p:cNvPr>
            <p:cNvSpPr/>
            <p:nvPr/>
          </p:nvSpPr>
          <p:spPr>
            <a:xfrm>
              <a:off x="1090533" y="2934859"/>
              <a:ext cx="1631899" cy="610190"/>
            </a:xfrm>
            <a:prstGeom prst="roundRect">
              <a:avLst>
                <a:gd name="adj" fmla="val 50000"/>
              </a:avLst>
            </a:prstGeom>
            <a:solidFill>
              <a:srgbClr val="FFE5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35"/>
                </a:lnSpc>
              </a:pPr>
              <a:r>
                <a:rPr lang="en-US" sz="1100" dirty="0">
                  <a:solidFill>
                    <a:srgbClr val="000000"/>
                  </a:solidFill>
                  <a:latin typeface="Rubik Medium"/>
                </a:rPr>
                <a:t>Utilities</a:t>
              </a:r>
            </a:p>
          </p:txBody>
        </p:sp>
        <p:sp>
          <p:nvSpPr>
            <p:cNvPr id="271" name="TextBox 9">
              <a:extLst>
                <a:ext uri="{FF2B5EF4-FFF2-40B4-BE49-F238E27FC236}">
                  <a16:creationId xmlns:a16="http://schemas.microsoft.com/office/drawing/2014/main" id="{F631EB18-588F-0DD5-4D46-7AD283B24073}"/>
                </a:ext>
              </a:extLst>
            </p:cNvPr>
            <p:cNvSpPr txBox="1"/>
            <p:nvPr/>
          </p:nvSpPr>
          <p:spPr>
            <a:xfrm>
              <a:off x="1039269" y="2922960"/>
              <a:ext cx="1177560" cy="63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1"/>
                </a:lnSpc>
              </a:pPr>
              <a:endParaRPr/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B374B93C-BA1D-998A-2C95-18BCC2BBE3F8}"/>
                </a:ext>
              </a:extLst>
            </p:cNvPr>
            <p:cNvCxnSpPr>
              <a:cxnSpLocks/>
              <a:endCxn id="270" idx="3"/>
            </p:cNvCxnSpPr>
            <p:nvPr/>
          </p:nvCxnSpPr>
          <p:spPr>
            <a:xfrm flipH="1" flipV="1">
              <a:off x="2722432" y="3239954"/>
              <a:ext cx="494126" cy="1713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oval" w="sm" len="sm"/>
              <a:tailEnd type="none" w="sm" len="sm"/>
            </a:ln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C158203D-CFF7-9474-E3D2-43D8B0780717}"/>
                </a:ext>
              </a:extLst>
            </p:cNvPr>
            <p:cNvCxnSpPr>
              <a:cxnSpLocks/>
              <a:stCxn id="270" idx="1"/>
            </p:cNvCxnSpPr>
            <p:nvPr/>
          </p:nvCxnSpPr>
          <p:spPr>
            <a:xfrm flipH="1">
              <a:off x="684595" y="3239954"/>
              <a:ext cx="405938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oval" w="sm" len="sm"/>
              <a:tailEnd type="none" w="sm" len="sm"/>
            </a:ln>
          </p:spPr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76F13C4-F44E-17FA-EBCF-A4EFADCEC7BE}"/>
                </a:ext>
              </a:extLst>
            </p:cNvPr>
            <p:cNvCxnSpPr>
              <a:cxnSpLocks/>
              <a:stCxn id="264" idx="1"/>
              <a:endCxn id="267" idx="3"/>
            </p:cNvCxnSpPr>
            <p:nvPr/>
          </p:nvCxnSpPr>
          <p:spPr>
            <a:xfrm flipH="1">
              <a:off x="5412142" y="3239954"/>
              <a:ext cx="248354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393A29A7-6B87-6CB1-98ED-1F51D1299C86}"/>
                </a:ext>
              </a:extLst>
            </p:cNvPr>
            <p:cNvCxnSpPr>
              <a:cxnSpLocks/>
              <a:stCxn id="261" idx="1"/>
              <a:endCxn id="264" idx="3"/>
            </p:cNvCxnSpPr>
            <p:nvPr/>
          </p:nvCxnSpPr>
          <p:spPr>
            <a:xfrm flipH="1">
              <a:off x="7842179" y="3239954"/>
              <a:ext cx="24835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Rubik Medium</vt:lpstr>
      <vt:lpstr>Arial</vt:lpstr>
      <vt:lpstr>Rubik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cp:lastModifiedBy>HUONG NGUYEN THU</cp:lastModifiedBy>
  <cp:revision>3</cp:revision>
  <dcterms:created xsi:type="dcterms:W3CDTF">2006-08-16T00:00:00Z</dcterms:created>
  <dcterms:modified xsi:type="dcterms:W3CDTF">2023-02-16T00:33:55Z</dcterms:modified>
  <dc:identifier>DAFaTPEbIdY</dc:identifier>
</cp:coreProperties>
</file>