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ubik" pitchFamily="2" charset="-79"/>
      <p:regular r:id="rId7"/>
      <p:bold r:id="rId8"/>
      <p:italic r:id="rId9"/>
      <p:boldItalic r:id="rId10"/>
    </p:embeddedFont>
    <p:embeddedFont>
      <p:font typeface="Rubik Medium" pitchFamily="2" charset="-79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7EE2663-754A-BFA9-59C3-B6DBE2F5BBF8}"/>
              </a:ext>
            </a:extLst>
          </p:cNvPr>
          <p:cNvGrpSpPr/>
          <p:nvPr/>
        </p:nvGrpSpPr>
        <p:grpSpPr>
          <a:xfrm>
            <a:off x="1134029" y="377977"/>
            <a:ext cx="8428705" cy="6896487"/>
            <a:chOff x="1134029" y="377977"/>
            <a:chExt cx="8428705" cy="6896487"/>
          </a:xfrm>
        </p:grpSpPr>
        <p:sp>
          <p:nvSpPr>
            <p:cNvPr id="2" name="AutoShape 2"/>
            <p:cNvSpPr/>
            <p:nvPr/>
          </p:nvSpPr>
          <p:spPr>
            <a:xfrm>
              <a:off x="1214350" y="3478901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" name="AutoShape 3"/>
            <p:cNvSpPr/>
            <p:nvPr/>
          </p:nvSpPr>
          <p:spPr>
            <a:xfrm>
              <a:off x="1205216" y="4630621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1205216" y="5814808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 rot="-5400000">
              <a:off x="-419238" y="4181220"/>
              <a:ext cx="32580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>
              <a:off x="1482453" y="3248894"/>
              <a:ext cx="1724545" cy="937089"/>
              <a:chOff x="0" y="0"/>
              <a:chExt cx="682554" cy="37088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488533" y="3723553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>
                  <a:solidFill>
                    <a:srgbClr val="000000"/>
                  </a:solidFill>
                  <a:latin typeface="Rubik Medium"/>
                </a:rPr>
                <a:t>Employee A1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482453" y="3248894"/>
              <a:ext cx="1724545" cy="385382"/>
              <a:chOff x="0" y="0"/>
              <a:chExt cx="682554" cy="1525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488533" y="3335350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28391" y="3897706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sp>
          <p:nvSpPr>
            <p:cNvPr id="15" name="AutoShape 15"/>
            <p:cNvSpPr/>
            <p:nvPr/>
          </p:nvSpPr>
          <p:spPr>
            <a:xfrm rot="-5416498">
              <a:off x="4851203" y="1627006"/>
              <a:ext cx="63336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10800000">
              <a:off x="1991539" y="1646710"/>
              <a:ext cx="6355735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1845335" y="1797481"/>
              <a:ext cx="292409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-5400000">
              <a:off x="8198786" y="1795198"/>
              <a:ext cx="296976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3206999" y="6882816"/>
              <a:ext cx="4110610" cy="391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7"/>
                </a:lnSpc>
                <a:spcBef>
                  <a:spcPct val="0"/>
                </a:spcBef>
              </a:pPr>
              <a:r>
                <a:rPr lang="en-US" sz="2355" dirty="0">
                  <a:solidFill>
                    <a:srgbClr val="000000"/>
                  </a:solidFill>
                  <a:latin typeface="Rubik Medium"/>
                </a:rPr>
                <a:t>Business continuity call tree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615285" y="477669"/>
              <a:ext cx="947449" cy="156329"/>
            </a:xfrm>
            <a:prstGeom prst="rect">
              <a:avLst/>
            </a:prstGeom>
          </p:spPr>
        </p:pic>
        <p:grpSp>
          <p:nvGrpSpPr>
            <p:cNvPr id="21" name="Group 21"/>
            <p:cNvGrpSpPr/>
            <p:nvPr/>
          </p:nvGrpSpPr>
          <p:grpSpPr>
            <a:xfrm>
              <a:off x="1482453" y="4438395"/>
              <a:ext cx="1724545" cy="937089"/>
              <a:chOff x="0" y="0"/>
              <a:chExt cx="682554" cy="37088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488533" y="4913054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A2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482453" y="4438395"/>
              <a:ext cx="1724545" cy="385382"/>
              <a:chOff x="0" y="0"/>
              <a:chExt cx="682554" cy="15253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1488533" y="4524852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628391" y="5087207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482453" y="5627897"/>
              <a:ext cx="1724545" cy="937089"/>
              <a:chOff x="0" y="0"/>
              <a:chExt cx="682554" cy="37088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1488533" y="6102556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A3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482453" y="5627897"/>
              <a:ext cx="1724545" cy="385382"/>
              <a:chOff x="0" y="0"/>
              <a:chExt cx="682554" cy="15253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488533" y="5714353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628391" y="6276709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1134029" y="1948471"/>
              <a:ext cx="1724545" cy="937089"/>
              <a:chOff x="0" y="0"/>
              <a:chExt cx="682554" cy="37088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1140108" y="2423130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>
                  <a:solidFill>
                    <a:srgbClr val="000000"/>
                  </a:solidFill>
                  <a:latin typeface="Rubik Medium"/>
                </a:rPr>
                <a:t>Front line manager Group A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1134029" y="1948471"/>
              <a:ext cx="1724545" cy="385382"/>
              <a:chOff x="0" y="0"/>
              <a:chExt cx="682554" cy="15253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DC567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140108" y="2034927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279966" y="2597283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sp>
          <p:nvSpPr>
            <p:cNvPr id="48" name="AutoShape 48"/>
            <p:cNvSpPr/>
            <p:nvPr/>
          </p:nvSpPr>
          <p:spPr>
            <a:xfrm>
              <a:off x="4205441" y="3407960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AutoShape 49"/>
            <p:cNvSpPr/>
            <p:nvPr/>
          </p:nvSpPr>
          <p:spPr>
            <a:xfrm>
              <a:off x="4196307" y="4559680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0" name="AutoShape 50"/>
            <p:cNvSpPr/>
            <p:nvPr/>
          </p:nvSpPr>
          <p:spPr>
            <a:xfrm>
              <a:off x="4196307" y="5743867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2571853" y="4110279"/>
              <a:ext cx="32580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2" name="Group 52"/>
            <p:cNvGrpSpPr/>
            <p:nvPr/>
          </p:nvGrpSpPr>
          <p:grpSpPr>
            <a:xfrm>
              <a:off x="4473544" y="3178148"/>
              <a:ext cx="1724545" cy="937089"/>
              <a:chOff x="0" y="0"/>
              <a:chExt cx="682554" cy="37088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4479623" y="3652807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B1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4473544" y="3178148"/>
              <a:ext cx="1724545" cy="385382"/>
              <a:chOff x="0" y="0"/>
              <a:chExt cx="682554" cy="15253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4479623" y="3264605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619482" y="3826960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4473544" y="4367650"/>
              <a:ext cx="1724545" cy="937089"/>
              <a:chOff x="0" y="0"/>
              <a:chExt cx="682554" cy="370889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4479623" y="4842309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B2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4473544" y="4367650"/>
              <a:ext cx="1724545" cy="385382"/>
              <a:chOff x="0" y="0"/>
              <a:chExt cx="682554" cy="15253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4479623" y="4454106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4619482" y="5016462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4473544" y="5557151"/>
              <a:ext cx="1724545" cy="937089"/>
              <a:chOff x="0" y="0"/>
              <a:chExt cx="682554" cy="370889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72" name="TextBox 7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4479623" y="6031810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B3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4473544" y="5557151"/>
              <a:ext cx="1724545" cy="385382"/>
              <a:chOff x="0" y="0"/>
              <a:chExt cx="682554" cy="15253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76" name="TextBox 7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4479623" y="5643608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4619482" y="6205963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4125119" y="1877725"/>
              <a:ext cx="1724545" cy="937089"/>
              <a:chOff x="0" y="0"/>
              <a:chExt cx="682554" cy="370889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4131199" y="2352384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Front line manager Group B</a:t>
              </a:r>
            </a:p>
          </p:txBody>
        </p:sp>
        <p:grpSp>
          <p:nvGrpSpPr>
            <p:cNvPr id="83" name="Group 83"/>
            <p:cNvGrpSpPr/>
            <p:nvPr/>
          </p:nvGrpSpPr>
          <p:grpSpPr>
            <a:xfrm>
              <a:off x="4125119" y="1877725"/>
              <a:ext cx="1724545" cy="385382"/>
              <a:chOff x="0" y="0"/>
              <a:chExt cx="682554" cy="15253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DC567"/>
              </a:solidFill>
            </p:spPr>
          </p:sp>
          <p:sp>
            <p:nvSpPr>
              <p:cNvPr id="85" name="TextBox 8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86" name="TextBox 86"/>
            <p:cNvSpPr txBox="1"/>
            <p:nvPr/>
          </p:nvSpPr>
          <p:spPr>
            <a:xfrm>
              <a:off x="4131199" y="1964182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4271057" y="2526537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sp>
          <p:nvSpPr>
            <p:cNvPr id="88" name="AutoShape 88"/>
            <p:cNvSpPr/>
            <p:nvPr/>
          </p:nvSpPr>
          <p:spPr>
            <a:xfrm>
              <a:off x="7545236" y="3407570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9" name="AutoShape 89"/>
            <p:cNvSpPr/>
            <p:nvPr/>
          </p:nvSpPr>
          <p:spPr>
            <a:xfrm>
              <a:off x="7536102" y="4559289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0" name="AutoShape 90"/>
            <p:cNvSpPr/>
            <p:nvPr/>
          </p:nvSpPr>
          <p:spPr>
            <a:xfrm>
              <a:off x="7536102" y="5743477"/>
              <a:ext cx="30393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1" name="AutoShape 91"/>
            <p:cNvSpPr/>
            <p:nvPr/>
          </p:nvSpPr>
          <p:spPr>
            <a:xfrm rot="-5400000">
              <a:off x="5911648" y="4109888"/>
              <a:ext cx="325804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2" name="Group 92"/>
            <p:cNvGrpSpPr/>
            <p:nvPr/>
          </p:nvGrpSpPr>
          <p:grpSpPr>
            <a:xfrm>
              <a:off x="7813339" y="3178148"/>
              <a:ext cx="1724545" cy="937089"/>
              <a:chOff x="0" y="0"/>
              <a:chExt cx="682554" cy="370889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7819419" y="3652807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C1</a:t>
              </a:r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7813339" y="3178148"/>
              <a:ext cx="1724545" cy="385382"/>
              <a:chOff x="0" y="0"/>
              <a:chExt cx="682554" cy="15253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98" name="TextBox 9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99" name="TextBox 99"/>
            <p:cNvSpPr txBox="1"/>
            <p:nvPr/>
          </p:nvSpPr>
          <p:spPr>
            <a:xfrm>
              <a:off x="7819419" y="3264605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7959277" y="3826960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101" name="Group 101"/>
            <p:cNvGrpSpPr/>
            <p:nvPr/>
          </p:nvGrpSpPr>
          <p:grpSpPr>
            <a:xfrm>
              <a:off x="7813339" y="4367650"/>
              <a:ext cx="1724545" cy="937089"/>
              <a:chOff x="0" y="0"/>
              <a:chExt cx="682554" cy="370889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103" name="TextBox 10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7819419" y="4842309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C2</a:t>
              </a:r>
            </a:p>
          </p:txBody>
        </p:sp>
        <p:grpSp>
          <p:nvGrpSpPr>
            <p:cNvPr id="105" name="Group 105"/>
            <p:cNvGrpSpPr/>
            <p:nvPr/>
          </p:nvGrpSpPr>
          <p:grpSpPr>
            <a:xfrm>
              <a:off x="7813339" y="4367650"/>
              <a:ext cx="1724545" cy="385382"/>
              <a:chOff x="0" y="0"/>
              <a:chExt cx="682554" cy="15253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107" name="TextBox 10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08" name="TextBox 108"/>
            <p:cNvSpPr txBox="1"/>
            <p:nvPr/>
          </p:nvSpPr>
          <p:spPr>
            <a:xfrm>
              <a:off x="7819419" y="4454106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7959277" y="5016462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110" name="Group 110"/>
            <p:cNvGrpSpPr/>
            <p:nvPr/>
          </p:nvGrpSpPr>
          <p:grpSpPr>
            <a:xfrm>
              <a:off x="7813339" y="5557151"/>
              <a:ext cx="1724545" cy="937089"/>
              <a:chOff x="0" y="0"/>
              <a:chExt cx="682554" cy="370889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112" name="TextBox 1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13" name="TextBox 113"/>
            <p:cNvSpPr txBox="1"/>
            <p:nvPr/>
          </p:nvSpPr>
          <p:spPr>
            <a:xfrm>
              <a:off x="7819419" y="6031810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Employee C3</a:t>
              </a:r>
            </a:p>
          </p:txBody>
        </p:sp>
        <p:grpSp>
          <p:nvGrpSpPr>
            <p:cNvPr id="114" name="Group 114"/>
            <p:cNvGrpSpPr/>
            <p:nvPr/>
          </p:nvGrpSpPr>
          <p:grpSpPr>
            <a:xfrm>
              <a:off x="7813339" y="5557151"/>
              <a:ext cx="1718466" cy="385382"/>
              <a:chOff x="0" y="0"/>
              <a:chExt cx="680148" cy="15253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680148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0148" h="152530">
                    <a:moveTo>
                      <a:pt x="0" y="0"/>
                    </a:moveTo>
                    <a:lnTo>
                      <a:pt x="680148" y="0"/>
                    </a:lnTo>
                    <a:lnTo>
                      <a:pt x="680148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116" name="TextBox 1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17" name="TextBox 117"/>
            <p:cNvSpPr txBox="1"/>
            <p:nvPr/>
          </p:nvSpPr>
          <p:spPr>
            <a:xfrm>
              <a:off x="7819419" y="5643608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7959277" y="6205963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119" name="Group 119"/>
            <p:cNvGrpSpPr/>
            <p:nvPr/>
          </p:nvGrpSpPr>
          <p:grpSpPr>
            <a:xfrm>
              <a:off x="7464914" y="1877725"/>
              <a:ext cx="1724545" cy="937089"/>
              <a:chOff x="0" y="0"/>
              <a:chExt cx="682554" cy="370889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F5E4"/>
              </a:solidFill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7470994" y="2352384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Front line manager Group C</a:t>
              </a:r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7464914" y="1877725"/>
              <a:ext cx="1724545" cy="385382"/>
              <a:chOff x="0" y="0"/>
              <a:chExt cx="682554" cy="15253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DC567"/>
              </a:solidFill>
            </p:spPr>
          </p:sp>
          <p:sp>
            <p:nvSpPr>
              <p:cNvPr id="125" name="TextBox 1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26" name="TextBox 126"/>
            <p:cNvSpPr txBox="1"/>
            <p:nvPr/>
          </p:nvSpPr>
          <p:spPr>
            <a:xfrm>
              <a:off x="7470994" y="1964182"/>
              <a:ext cx="1712386" cy="184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>
              <a:off x="7610852" y="2526537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  <p:grpSp>
          <p:nvGrpSpPr>
            <p:cNvPr id="128" name="Group 128"/>
            <p:cNvGrpSpPr/>
            <p:nvPr/>
          </p:nvGrpSpPr>
          <p:grpSpPr>
            <a:xfrm>
              <a:off x="4299331" y="377977"/>
              <a:ext cx="1724545" cy="937089"/>
              <a:chOff x="0" y="0"/>
              <a:chExt cx="682554" cy="370889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682554" cy="370889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370889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370889"/>
                    </a:lnTo>
                    <a:lnTo>
                      <a:pt x="0" y="370889"/>
                    </a:lnTo>
                    <a:close/>
                  </a:path>
                </a:pathLst>
              </a:custGeom>
              <a:solidFill>
                <a:srgbClr val="FFE0AB"/>
              </a:solidFill>
            </p:spPr>
          </p:sp>
          <p:sp>
            <p:nvSpPr>
              <p:cNvPr id="130" name="TextBox 13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31" name="TextBox 131"/>
            <p:cNvSpPr txBox="1"/>
            <p:nvPr/>
          </p:nvSpPr>
          <p:spPr>
            <a:xfrm>
              <a:off x="4305411" y="852636"/>
              <a:ext cx="1712386" cy="14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1"/>
                </a:lnSpc>
              </a:pPr>
              <a:r>
                <a:rPr lang="en-US" sz="865" dirty="0">
                  <a:solidFill>
                    <a:srgbClr val="000000"/>
                  </a:solidFill>
                  <a:latin typeface="Rubik Medium"/>
                </a:rPr>
                <a:t>High level manager</a:t>
              </a:r>
            </a:p>
          </p:txBody>
        </p:sp>
        <p:grpSp>
          <p:nvGrpSpPr>
            <p:cNvPr id="132" name="Group 132"/>
            <p:cNvGrpSpPr/>
            <p:nvPr/>
          </p:nvGrpSpPr>
          <p:grpSpPr>
            <a:xfrm>
              <a:off x="4299331" y="377977"/>
              <a:ext cx="1724545" cy="385382"/>
              <a:chOff x="0" y="0"/>
              <a:chExt cx="682554" cy="152530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682554" cy="152530"/>
              </a:xfrm>
              <a:custGeom>
                <a:avLst/>
                <a:gdLst/>
                <a:ahLst/>
                <a:cxnLst/>
                <a:rect l="l" t="t" r="r" b="b"/>
                <a:pathLst>
                  <a:path w="682554" h="152530">
                    <a:moveTo>
                      <a:pt x="0" y="0"/>
                    </a:moveTo>
                    <a:lnTo>
                      <a:pt x="682554" y="0"/>
                    </a:lnTo>
                    <a:lnTo>
                      <a:pt x="682554" y="152530"/>
                    </a:lnTo>
                    <a:lnTo>
                      <a:pt x="0" y="152530"/>
                    </a:lnTo>
                    <a:close/>
                  </a:path>
                </a:pathLst>
              </a:custGeom>
              <a:solidFill>
                <a:srgbClr val="FFAD58"/>
              </a:solidFill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4305411" y="464434"/>
              <a:ext cx="1712386" cy="182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 dirty="0">
                  <a:solidFill>
                    <a:srgbClr val="FFFFFF"/>
                  </a:solidFill>
                  <a:latin typeface="Rubik" pitchFamily="2" charset="-79"/>
                  <a:cs typeface="Rubik" pitchFamily="2" charset="-79"/>
                </a:rPr>
                <a:t>Full name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4445269" y="1026789"/>
              <a:ext cx="1432670" cy="14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8"/>
                </a:lnSpc>
              </a:pPr>
              <a:r>
                <a:rPr lang="en-US" sz="863" dirty="0">
                  <a:solidFill>
                    <a:srgbClr val="000000"/>
                  </a:solidFill>
                  <a:latin typeface="Rubik"/>
                </a:rPr>
                <a:t>Phone: +00-123-456-789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Rubik</vt:lpstr>
      <vt:lpstr>Arial</vt:lpstr>
      <vt:lpstr>Rubik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2023-02-16T02:31:10Z</dcterms:modified>
  <dc:identifier>DAFaTPEbIdY</dc:identifier>
</cp:coreProperties>
</file>