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3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omicbon" panose="02000600000000000000" pitchFamily="2" charset="0"/>
      <p:regular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187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8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CB88E2E4-17F2-4969-CCC5-15846A7056C5}"/>
              </a:ext>
            </a:extLst>
          </p:cNvPr>
          <p:cNvGrpSpPr/>
          <p:nvPr/>
        </p:nvGrpSpPr>
        <p:grpSpPr>
          <a:xfrm>
            <a:off x="490246" y="851250"/>
            <a:ext cx="6579508" cy="9641883"/>
            <a:chOff x="490246" y="851250"/>
            <a:chExt cx="6579508" cy="9641883"/>
          </a:xfrm>
        </p:grpSpPr>
        <p:grpSp>
          <p:nvGrpSpPr>
            <p:cNvPr id="2" name="Group 2"/>
            <p:cNvGrpSpPr/>
            <p:nvPr/>
          </p:nvGrpSpPr>
          <p:grpSpPr>
            <a:xfrm>
              <a:off x="3878544" y="1744688"/>
              <a:ext cx="3191210" cy="4636527"/>
              <a:chOff x="0" y="0"/>
              <a:chExt cx="10956343" cy="15918531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1270" y="-10160"/>
                <a:ext cx="10952533" cy="15942662"/>
              </a:xfrm>
              <a:custGeom>
                <a:avLst/>
                <a:gdLst/>
                <a:ahLst/>
                <a:cxnLst/>
                <a:rect l="l" t="t" r="r" b="b"/>
                <a:pathLst>
                  <a:path w="10952533" h="15942662">
                    <a:moveTo>
                      <a:pt x="10949993" y="15128591"/>
                    </a:moveTo>
                    <a:cubicBezTo>
                      <a:pt x="10948723" y="14963491"/>
                      <a:pt x="10952533" y="14552392"/>
                      <a:pt x="10942373" y="14048164"/>
                    </a:cubicBezTo>
                    <a:cubicBezTo>
                      <a:pt x="10951263" y="13925180"/>
                      <a:pt x="10942373" y="13474244"/>
                      <a:pt x="10951263" y="13277471"/>
                    </a:cubicBezTo>
                    <a:cubicBezTo>
                      <a:pt x="10947452" y="13138090"/>
                      <a:pt x="10948723" y="12998711"/>
                      <a:pt x="10942373" y="12949517"/>
                    </a:cubicBezTo>
                    <a:lnTo>
                      <a:pt x="10942373" y="12814237"/>
                    </a:lnTo>
                    <a:cubicBezTo>
                      <a:pt x="10944913" y="11354842"/>
                      <a:pt x="10946183" y="9944640"/>
                      <a:pt x="10939833" y="8481146"/>
                    </a:cubicBezTo>
                    <a:cubicBezTo>
                      <a:pt x="10939833" y="8071204"/>
                      <a:pt x="10938563" y="7665361"/>
                      <a:pt x="10938563" y="7255419"/>
                    </a:cubicBezTo>
                    <a:cubicBezTo>
                      <a:pt x="10936023" y="7148834"/>
                      <a:pt x="10934752" y="7038149"/>
                      <a:pt x="10933483" y="6923365"/>
                    </a:cubicBezTo>
                    <a:cubicBezTo>
                      <a:pt x="10932213" y="6415037"/>
                      <a:pt x="10934752" y="5927205"/>
                      <a:pt x="10934752" y="5443473"/>
                    </a:cubicBezTo>
                    <a:cubicBezTo>
                      <a:pt x="10937293" y="5041730"/>
                      <a:pt x="10938563" y="4627688"/>
                      <a:pt x="10936023" y="4217746"/>
                    </a:cubicBezTo>
                    <a:cubicBezTo>
                      <a:pt x="10936023" y="4209547"/>
                      <a:pt x="10937293" y="4213646"/>
                      <a:pt x="10937293" y="4217746"/>
                    </a:cubicBezTo>
                    <a:cubicBezTo>
                      <a:pt x="10933483" y="3869295"/>
                      <a:pt x="10930943" y="3365066"/>
                      <a:pt x="10933483" y="2951024"/>
                    </a:cubicBezTo>
                    <a:lnTo>
                      <a:pt x="10928402" y="2713257"/>
                    </a:lnTo>
                    <a:lnTo>
                      <a:pt x="10928402" y="2045051"/>
                    </a:lnTo>
                    <a:cubicBezTo>
                      <a:pt x="10930943" y="1434237"/>
                      <a:pt x="10933483" y="974090"/>
                      <a:pt x="10933483" y="783590"/>
                    </a:cubicBezTo>
                    <a:cubicBezTo>
                      <a:pt x="10933483" y="548640"/>
                      <a:pt x="10933483" y="311150"/>
                      <a:pt x="10934752" y="74930"/>
                    </a:cubicBezTo>
                    <a:lnTo>
                      <a:pt x="10934752" y="17780"/>
                    </a:lnTo>
                    <a:lnTo>
                      <a:pt x="10894113" y="17780"/>
                    </a:lnTo>
                    <a:lnTo>
                      <a:pt x="10894113" y="52070"/>
                    </a:lnTo>
                    <a:lnTo>
                      <a:pt x="10900463" y="52070"/>
                    </a:lnTo>
                    <a:lnTo>
                      <a:pt x="10900463" y="74930"/>
                    </a:lnTo>
                    <a:cubicBezTo>
                      <a:pt x="10900463" y="100330"/>
                      <a:pt x="10901733" y="127000"/>
                      <a:pt x="10901733" y="153670"/>
                    </a:cubicBezTo>
                    <a:cubicBezTo>
                      <a:pt x="10901733" y="191770"/>
                      <a:pt x="10901733" y="231140"/>
                      <a:pt x="10903002" y="270510"/>
                    </a:cubicBezTo>
                    <a:lnTo>
                      <a:pt x="10903002" y="508000"/>
                    </a:lnTo>
                    <a:cubicBezTo>
                      <a:pt x="10903002" y="661670"/>
                      <a:pt x="10904273" y="815340"/>
                      <a:pt x="10909352" y="965200"/>
                    </a:cubicBezTo>
                    <a:lnTo>
                      <a:pt x="10904273" y="955040"/>
                    </a:lnTo>
                    <a:cubicBezTo>
                      <a:pt x="10906813" y="993140"/>
                      <a:pt x="10906813" y="1033780"/>
                      <a:pt x="10908083" y="1147278"/>
                    </a:cubicBezTo>
                    <a:cubicBezTo>
                      <a:pt x="10908083" y="1221067"/>
                      <a:pt x="10909352" y="1294857"/>
                      <a:pt x="10909352" y="1372746"/>
                    </a:cubicBezTo>
                    <a:cubicBezTo>
                      <a:pt x="10910623" y="1840080"/>
                      <a:pt x="10905543" y="2327912"/>
                      <a:pt x="10909352" y="2795246"/>
                    </a:cubicBezTo>
                    <a:lnTo>
                      <a:pt x="10906813" y="2750152"/>
                    </a:lnTo>
                    <a:cubicBezTo>
                      <a:pt x="10905543" y="3410159"/>
                      <a:pt x="10906813" y="4049670"/>
                      <a:pt x="10908083" y="4680981"/>
                    </a:cubicBezTo>
                    <a:cubicBezTo>
                      <a:pt x="10908083" y="4980238"/>
                      <a:pt x="10906813" y="5279497"/>
                      <a:pt x="10908083" y="5578754"/>
                    </a:cubicBezTo>
                    <a:cubicBezTo>
                      <a:pt x="10906813" y="6238762"/>
                      <a:pt x="10910623" y="6681499"/>
                      <a:pt x="10910623" y="7345606"/>
                    </a:cubicBezTo>
                    <a:lnTo>
                      <a:pt x="10905543" y="7362003"/>
                    </a:lnTo>
                    <a:cubicBezTo>
                      <a:pt x="10923323" y="8477047"/>
                      <a:pt x="10890302" y="9702775"/>
                      <a:pt x="10909352" y="10862912"/>
                    </a:cubicBezTo>
                    <a:lnTo>
                      <a:pt x="10903002" y="10780923"/>
                    </a:lnTo>
                    <a:cubicBezTo>
                      <a:pt x="10913163" y="10961298"/>
                      <a:pt x="10899193" y="11481924"/>
                      <a:pt x="10915702" y="11416334"/>
                    </a:cubicBezTo>
                    <a:lnTo>
                      <a:pt x="10910623" y="11621305"/>
                    </a:lnTo>
                    <a:cubicBezTo>
                      <a:pt x="10932213" y="12408394"/>
                      <a:pt x="10900463" y="13056103"/>
                      <a:pt x="10914433" y="14023567"/>
                    </a:cubicBezTo>
                    <a:lnTo>
                      <a:pt x="10910623" y="13962076"/>
                    </a:lnTo>
                    <a:cubicBezTo>
                      <a:pt x="10913163" y="14220339"/>
                      <a:pt x="10915702" y="14519597"/>
                      <a:pt x="10911893" y="14708170"/>
                    </a:cubicBezTo>
                    <a:cubicBezTo>
                      <a:pt x="10911893" y="14679474"/>
                      <a:pt x="10910623" y="14691772"/>
                      <a:pt x="10909352" y="14630282"/>
                    </a:cubicBezTo>
                    <a:cubicBezTo>
                      <a:pt x="10894113" y="15063821"/>
                      <a:pt x="10910623" y="15341951"/>
                      <a:pt x="10910623" y="15606112"/>
                    </a:cubicBezTo>
                    <a:lnTo>
                      <a:pt x="10903002" y="15575632"/>
                    </a:lnTo>
                    <a:cubicBezTo>
                      <a:pt x="10905543" y="15613732"/>
                      <a:pt x="10906813" y="15663262"/>
                      <a:pt x="10906813" y="15716601"/>
                    </a:cubicBezTo>
                    <a:lnTo>
                      <a:pt x="10906813" y="15877891"/>
                    </a:lnTo>
                    <a:cubicBezTo>
                      <a:pt x="10903002" y="15877891"/>
                      <a:pt x="10900463" y="15876621"/>
                      <a:pt x="10895383" y="15876621"/>
                    </a:cubicBezTo>
                    <a:lnTo>
                      <a:pt x="10892843" y="15877891"/>
                    </a:lnTo>
                    <a:lnTo>
                      <a:pt x="10881413" y="15882971"/>
                    </a:lnTo>
                    <a:lnTo>
                      <a:pt x="10873793" y="15882971"/>
                    </a:lnTo>
                    <a:cubicBezTo>
                      <a:pt x="10853473" y="15877891"/>
                      <a:pt x="10857283" y="15880432"/>
                      <a:pt x="10848393" y="15875351"/>
                    </a:cubicBezTo>
                    <a:cubicBezTo>
                      <a:pt x="10744252" y="15874082"/>
                      <a:pt x="10730283" y="15863921"/>
                      <a:pt x="10656623" y="15858841"/>
                    </a:cubicBezTo>
                    <a:cubicBezTo>
                      <a:pt x="10656623" y="15858841"/>
                      <a:pt x="10657893" y="15858841"/>
                      <a:pt x="10656623" y="15860112"/>
                    </a:cubicBezTo>
                    <a:cubicBezTo>
                      <a:pt x="10605823" y="15869001"/>
                      <a:pt x="10535973" y="15863921"/>
                      <a:pt x="10495333" y="15862651"/>
                    </a:cubicBezTo>
                    <a:lnTo>
                      <a:pt x="10478823" y="15858841"/>
                    </a:lnTo>
                    <a:cubicBezTo>
                      <a:pt x="10454693" y="15849951"/>
                      <a:pt x="10360713" y="15875351"/>
                      <a:pt x="10392463" y="15861382"/>
                    </a:cubicBezTo>
                    <a:cubicBezTo>
                      <a:pt x="10181643" y="15865191"/>
                      <a:pt x="9940343" y="15865191"/>
                      <a:pt x="9468275" y="15865191"/>
                    </a:cubicBezTo>
                    <a:cubicBezTo>
                      <a:pt x="9399822" y="15871541"/>
                      <a:pt x="9094414" y="15865191"/>
                      <a:pt x="9202360" y="15875351"/>
                    </a:cubicBezTo>
                    <a:cubicBezTo>
                      <a:pt x="9081250" y="15862651"/>
                      <a:pt x="8717920" y="15860112"/>
                      <a:pt x="8583646" y="15860112"/>
                    </a:cubicBezTo>
                    <a:cubicBezTo>
                      <a:pt x="8588912" y="15858841"/>
                      <a:pt x="8594178" y="15857571"/>
                      <a:pt x="8615240" y="15857571"/>
                    </a:cubicBezTo>
                    <a:cubicBezTo>
                      <a:pt x="8354591" y="15841062"/>
                      <a:pt x="8304567" y="15872812"/>
                      <a:pt x="8059715" y="15852491"/>
                    </a:cubicBezTo>
                    <a:cubicBezTo>
                      <a:pt x="8020223" y="15866462"/>
                      <a:pt x="7614767" y="15848682"/>
                      <a:pt x="7475228" y="15863921"/>
                    </a:cubicBezTo>
                    <a:cubicBezTo>
                      <a:pt x="7446267" y="15861382"/>
                      <a:pt x="7435736" y="15857571"/>
                      <a:pt x="7446267" y="15856301"/>
                    </a:cubicBezTo>
                    <a:cubicBezTo>
                      <a:pt x="7003953" y="15853762"/>
                      <a:pt x="6516880" y="15852491"/>
                      <a:pt x="6145652" y="15849951"/>
                    </a:cubicBezTo>
                    <a:cubicBezTo>
                      <a:pt x="5827080" y="15862651"/>
                      <a:pt x="5374235" y="15844871"/>
                      <a:pt x="5097789" y="15861382"/>
                    </a:cubicBezTo>
                    <a:cubicBezTo>
                      <a:pt x="4871366" y="15857571"/>
                      <a:pt x="4502771" y="15851221"/>
                      <a:pt x="4186832" y="15857571"/>
                    </a:cubicBezTo>
                    <a:lnTo>
                      <a:pt x="4218426" y="15855032"/>
                    </a:lnTo>
                    <a:cubicBezTo>
                      <a:pt x="3860362" y="15856301"/>
                      <a:pt x="3412782" y="15856301"/>
                      <a:pt x="3167929" y="15867732"/>
                    </a:cubicBezTo>
                    <a:cubicBezTo>
                      <a:pt x="3062616" y="15851221"/>
                      <a:pt x="2907280" y="15855032"/>
                      <a:pt x="2751943" y="15849951"/>
                    </a:cubicBezTo>
                    <a:cubicBezTo>
                      <a:pt x="2512356" y="15857571"/>
                      <a:pt x="2030549" y="15855032"/>
                      <a:pt x="1664587" y="15862651"/>
                    </a:cubicBezTo>
                    <a:cubicBezTo>
                      <a:pt x="1609298" y="15855032"/>
                      <a:pt x="1364445" y="15866462"/>
                      <a:pt x="1346015" y="15855032"/>
                    </a:cubicBezTo>
                    <a:cubicBezTo>
                      <a:pt x="1004570" y="15862651"/>
                      <a:pt x="814070" y="15866462"/>
                      <a:pt x="617220" y="15867732"/>
                    </a:cubicBezTo>
                    <a:lnTo>
                      <a:pt x="318770" y="15867732"/>
                    </a:lnTo>
                    <a:lnTo>
                      <a:pt x="168910" y="15866462"/>
                    </a:lnTo>
                    <a:lnTo>
                      <a:pt x="93980" y="15865191"/>
                    </a:lnTo>
                    <a:lnTo>
                      <a:pt x="58420" y="15865191"/>
                    </a:lnTo>
                    <a:lnTo>
                      <a:pt x="45720" y="15863921"/>
                    </a:lnTo>
                    <a:lnTo>
                      <a:pt x="48260" y="15863921"/>
                    </a:lnTo>
                    <a:cubicBezTo>
                      <a:pt x="52070" y="15721682"/>
                      <a:pt x="55880" y="15581982"/>
                      <a:pt x="58420" y="15447362"/>
                    </a:cubicBezTo>
                    <a:cubicBezTo>
                      <a:pt x="55880" y="15423232"/>
                      <a:pt x="53340" y="15399101"/>
                      <a:pt x="49530" y="15373701"/>
                    </a:cubicBezTo>
                    <a:cubicBezTo>
                      <a:pt x="46990" y="15208601"/>
                      <a:pt x="45720" y="15025721"/>
                      <a:pt x="45720" y="14720468"/>
                    </a:cubicBezTo>
                    <a:cubicBezTo>
                      <a:pt x="46990" y="14585188"/>
                      <a:pt x="48260" y="14445808"/>
                      <a:pt x="45720" y="14302328"/>
                    </a:cubicBezTo>
                    <a:lnTo>
                      <a:pt x="45720" y="14212140"/>
                    </a:lnTo>
                    <a:lnTo>
                      <a:pt x="48260" y="14191643"/>
                    </a:lnTo>
                    <a:lnTo>
                      <a:pt x="49530" y="13970274"/>
                    </a:lnTo>
                    <a:cubicBezTo>
                      <a:pt x="50800" y="13974374"/>
                      <a:pt x="53340" y="13974374"/>
                      <a:pt x="54610" y="13990772"/>
                    </a:cubicBezTo>
                    <a:lnTo>
                      <a:pt x="54610" y="14035865"/>
                    </a:lnTo>
                    <a:lnTo>
                      <a:pt x="54610" y="13994871"/>
                    </a:lnTo>
                    <a:cubicBezTo>
                      <a:pt x="55880" y="14007169"/>
                      <a:pt x="57150" y="14023567"/>
                      <a:pt x="57150" y="14048164"/>
                    </a:cubicBezTo>
                    <a:lnTo>
                      <a:pt x="57150" y="12892126"/>
                    </a:lnTo>
                    <a:cubicBezTo>
                      <a:pt x="58420" y="12900324"/>
                      <a:pt x="59690" y="12908524"/>
                      <a:pt x="58420" y="12937220"/>
                    </a:cubicBezTo>
                    <a:cubicBezTo>
                      <a:pt x="69850" y="12642061"/>
                      <a:pt x="57150" y="12519079"/>
                      <a:pt x="57150" y="12330505"/>
                    </a:cubicBezTo>
                    <a:lnTo>
                      <a:pt x="57150" y="12293610"/>
                    </a:lnTo>
                    <a:cubicBezTo>
                      <a:pt x="57150" y="12228019"/>
                      <a:pt x="59690" y="12158329"/>
                      <a:pt x="63500" y="12068142"/>
                    </a:cubicBezTo>
                    <a:cubicBezTo>
                      <a:pt x="50800" y="12014849"/>
                      <a:pt x="64770" y="11465527"/>
                      <a:pt x="54610" y="11211362"/>
                    </a:cubicBezTo>
                    <a:lnTo>
                      <a:pt x="54610" y="11121175"/>
                    </a:lnTo>
                    <a:cubicBezTo>
                      <a:pt x="57150" y="11104777"/>
                      <a:pt x="58420" y="11096579"/>
                      <a:pt x="59690" y="11108876"/>
                    </a:cubicBezTo>
                    <a:cubicBezTo>
                      <a:pt x="62230" y="10420173"/>
                      <a:pt x="63500" y="9657680"/>
                      <a:pt x="66040" y="9071463"/>
                    </a:cubicBezTo>
                    <a:cubicBezTo>
                      <a:pt x="53340" y="8571334"/>
                      <a:pt x="71120" y="7862133"/>
                      <a:pt x="54610" y="7435793"/>
                    </a:cubicBezTo>
                    <a:cubicBezTo>
                      <a:pt x="58420" y="7079143"/>
                      <a:pt x="64770" y="6505224"/>
                      <a:pt x="58420" y="6009194"/>
                    </a:cubicBezTo>
                    <a:lnTo>
                      <a:pt x="60960" y="6058387"/>
                    </a:lnTo>
                    <a:cubicBezTo>
                      <a:pt x="59690" y="5496766"/>
                      <a:pt x="59690" y="4799864"/>
                      <a:pt x="48260" y="4414518"/>
                    </a:cubicBezTo>
                    <a:cubicBezTo>
                      <a:pt x="64770" y="4250541"/>
                      <a:pt x="60960" y="4008675"/>
                      <a:pt x="66040" y="3766809"/>
                    </a:cubicBezTo>
                    <a:cubicBezTo>
                      <a:pt x="58420" y="3393762"/>
                      <a:pt x="60960" y="2639468"/>
                      <a:pt x="53340" y="2069648"/>
                    </a:cubicBezTo>
                    <a:cubicBezTo>
                      <a:pt x="60960" y="1983560"/>
                      <a:pt x="50800" y="1598214"/>
                      <a:pt x="60960" y="1569518"/>
                    </a:cubicBezTo>
                    <a:cubicBezTo>
                      <a:pt x="53340" y="1028700"/>
                      <a:pt x="49530" y="836930"/>
                      <a:pt x="48260" y="638810"/>
                    </a:cubicBezTo>
                    <a:lnTo>
                      <a:pt x="48260" y="339090"/>
                    </a:lnTo>
                    <a:lnTo>
                      <a:pt x="49530" y="189230"/>
                    </a:lnTo>
                    <a:lnTo>
                      <a:pt x="50800" y="114300"/>
                    </a:lnTo>
                    <a:lnTo>
                      <a:pt x="50800" y="78740"/>
                    </a:lnTo>
                    <a:lnTo>
                      <a:pt x="52070" y="66040"/>
                    </a:lnTo>
                    <a:lnTo>
                      <a:pt x="64770" y="66040"/>
                    </a:lnTo>
                    <a:cubicBezTo>
                      <a:pt x="210820" y="69850"/>
                      <a:pt x="354330" y="73660"/>
                      <a:pt x="492760" y="77470"/>
                    </a:cubicBezTo>
                    <a:cubicBezTo>
                      <a:pt x="558800" y="71120"/>
                      <a:pt x="633730" y="58420"/>
                      <a:pt x="701040" y="50800"/>
                    </a:cubicBezTo>
                    <a:cubicBezTo>
                      <a:pt x="707390" y="52070"/>
                      <a:pt x="707390" y="53340"/>
                      <a:pt x="692150" y="53340"/>
                    </a:cubicBezTo>
                    <a:cubicBezTo>
                      <a:pt x="788670" y="50800"/>
                      <a:pt x="877570" y="62230"/>
                      <a:pt x="974090" y="59690"/>
                    </a:cubicBezTo>
                    <a:cubicBezTo>
                      <a:pt x="972820" y="60960"/>
                      <a:pt x="972820" y="60960"/>
                      <a:pt x="957580" y="63500"/>
                    </a:cubicBezTo>
                    <a:cubicBezTo>
                      <a:pt x="1069569" y="58420"/>
                      <a:pt x="1267031" y="72390"/>
                      <a:pt x="1488188" y="63500"/>
                    </a:cubicBezTo>
                    <a:lnTo>
                      <a:pt x="1501352" y="66040"/>
                    </a:lnTo>
                    <a:lnTo>
                      <a:pt x="1640891" y="62230"/>
                    </a:lnTo>
                    <a:cubicBezTo>
                      <a:pt x="1638259" y="64770"/>
                      <a:pt x="1632993" y="69850"/>
                      <a:pt x="1590868" y="69850"/>
                    </a:cubicBezTo>
                    <a:cubicBezTo>
                      <a:pt x="3291672" y="73660"/>
                      <a:pt x="5045132" y="55880"/>
                      <a:pt x="6790694" y="58420"/>
                    </a:cubicBezTo>
                    <a:lnTo>
                      <a:pt x="6724873" y="62230"/>
                    </a:lnTo>
                    <a:lnTo>
                      <a:pt x="7064507" y="55880"/>
                    </a:lnTo>
                    <a:cubicBezTo>
                      <a:pt x="7061875" y="57150"/>
                      <a:pt x="7046077" y="58420"/>
                      <a:pt x="7030281" y="59690"/>
                    </a:cubicBezTo>
                    <a:cubicBezTo>
                      <a:pt x="7464697" y="66040"/>
                      <a:pt x="7914910" y="55880"/>
                      <a:pt x="8336161" y="57150"/>
                    </a:cubicBezTo>
                    <a:cubicBezTo>
                      <a:pt x="8333528" y="58420"/>
                      <a:pt x="8270341" y="62230"/>
                      <a:pt x="8328263" y="64770"/>
                    </a:cubicBezTo>
                    <a:cubicBezTo>
                      <a:pt x="8641568" y="54610"/>
                      <a:pt x="8831132" y="77470"/>
                      <a:pt x="8986468" y="57150"/>
                    </a:cubicBezTo>
                    <a:cubicBezTo>
                      <a:pt x="9002265" y="58420"/>
                      <a:pt x="9010164" y="62230"/>
                      <a:pt x="8978570" y="64770"/>
                    </a:cubicBezTo>
                    <a:cubicBezTo>
                      <a:pt x="9850034" y="58420"/>
                      <a:pt x="10320073" y="58420"/>
                      <a:pt x="10742983" y="62230"/>
                    </a:cubicBezTo>
                    <a:cubicBezTo>
                      <a:pt x="10791243" y="59690"/>
                      <a:pt x="10842043" y="58420"/>
                      <a:pt x="10892843" y="55880"/>
                    </a:cubicBezTo>
                    <a:lnTo>
                      <a:pt x="10892843" y="20320"/>
                    </a:lnTo>
                    <a:cubicBezTo>
                      <a:pt x="10614713" y="19050"/>
                      <a:pt x="10335313" y="19050"/>
                      <a:pt x="10055913" y="17780"/>
                    </a:cubicBezTo>
                    <a:cubicBezTo>
                      <a:pt x="8349326" y="12700"/>
                      <a:pt x="6732772" y="0"/>
                      <a:pt x="4934554" y="24130"/>
                    </a:cubicBezTo>
                    <a:cubicBezTo>
                      <a:pt x="4937186" y="22860"/>
                      <a:pt x="4921390" y="21590"/>
                      <a:pt x="4968780" y="20320"/>
                    </a:cubicBezTo>
                    <a:cubicBezTo>
                      <a:pt x="4450114" y="24130"/>
                      <a:pt x="3978839" y="17780"/>
                      <a:pt x="3489134" y="21590"/>
                    </a:cubicBezTo>
                    <a:lnTo>
                      <a:pt x="3491766" y="20320"/>
                    </a:lnTo>
                    <a:cubicBezTo>
                      <a:pt x="2285933" y="34290"/>
                      <a:pt x="1002030" y="17780"/>
                      <a:pt x="438150" y="33020"/>
                    </a:cubicBezTo>
                    <a:lnTo>
                      <a:pt x="19050" y="33020"/>
                    </a:lnTo>
                    <a:lnTo>
                      <a:pt x="19050" y="78740"/>
                    </a:lnTo>
                    <a:cubicBezTo>
                      <a:pt x="19050" y="213360"/>
                      <a:pt x="20320" y="350520"/>
                      <a:pt x="20320" y="488950"/>
                    </a:cubicBezTo>
                    <a:cubicBezTo>
                      <a:pt x="7620" y="951230"/>
                      <a:pt x="11430" y="2221327"/>
                      <a:pt x="20320" y="3705318"/>
                    </a:cubicBezTo>
                    <a:cubicBezTo>
                      <a:pt x="26670" y="5537760"/>
                      <a:pt x="8890" y="7312810"/>
                      <a:pt x="13970" y="9141154"/>
                    </a:cubicBezTo>
                    <a:cubicBezTo>
                      <a:pt x="7620" y="10539057"/>
                      <a:pt x="21590" y="11990253"/>
                      <a:pt x="25400" y="13429150"/>
                    </a:cubicBezTo>
                    <a:cubicBezTo>
                      <a:pt x="20320" y="13966175"/>
                      <a:pt x="13970" y="14519597"/>
                      <a:pt x="15240" y="14952062"/>
                    </a:cubicBezTo>
                    <a:lnTo>
                      <a:pt x="19050" y="14939362"/>
                    </a:lnTo>
                    <a:cubicBezTo>
                      <a:pt x="13970" y="14988891"/>
                      <a:pt x="15240" y="15043501"/>
                      <a:pt x="19050" y="15095571"/>
                    </a:cubicBezTo>
                    <a:cubicBezTo>
                      <a:pt x="17780" y="15156532"/>
                      <a:pt x="17780" y="15218762"/>
                      <a:pt x="19050" y="15280992"/>
                    </a:cubicBezTo>
                    <a:cubicBezTo>
                      <a:pt x="19050" y="15282262"/>
                      <a:pt x="19050" y="15284801"/>
                      <a:pt x="17780" y="15286071"/>
                    </a:cubicBezTo>
                    <a:lnTo>
                      <a:pt x="16510" y="15273371"/>
                    </a:lnTo>
                    <a:cubicBezTo>
                      <a:pt x="12700" y="15297501"/>
                      <a:pt x="15240" y="15325442"/>
                      <a:pt x="19050" y="15353382"/>
                    </a:cubicBezTo>
                    <a:cubicBezTo>
                      <a:pt x="19050" y="15377512"/>
                      <a:pt x="20320" y="15400371"/>
                      <a:pt x="20320" y="15424501"/>
                    </a:cubicBezTo>
                    <a:lnTo>
                      <a:pt x="24130" y="15620082"/>
                    </a:lnTo>
                    <a:cubicBezTo>
                      <a:pt x="21590" y="15669612"/>
                      <a:pt x="34290" y="15792801"/>
                      <a:pt x="15240" y="15796612"/>
                    </a:cubicBezTo>
                    <a:cubicBezTo>
                      <a:pt x="15240" y="15753432"/>
                      <a:pt x="6350" y="15863921"/>
                      <a:pt x="1270" y="15767401"/>
                    </a:cubicBezTo>
                    <a:cubicBezTo>
                      <a:pt x="0" y="15778832"/>
                      <a:pt x="0" y="15806771"/>
                      <a:pt x="0" y="15835982"/>
                    </a:cubicBezTo>
                    <a:cubicBezTo>
                      <a:pt x="0" y="15844871"/>
                      <a:pt x="1270" y="15853762"/>
                      <a:pt x="1270" y="15861382"/>
                    </a:cubicBezTo>
                    <a:cubicBezTo>
                      <a:pt x="2540" y="15879162"/>
                      <a:pt x="5080" y="15891862"/>
                      <a:pt x="7620" y="15888051"/>
                    </a:cubicBezTo>
                    <a:cubicBezTo>
                      <a:pt x="17780" y="15898212"/>
                      <a:pt x="25400" y="15942662"/>
                      <a:pt x="33020" y="15881701"/>
                    </a:cubicBezTo>
                    <a:lnTo>
                      <a:pt x="60960" y="15881701"/>
                    </a:lnTo>
                    <a:cubicBezTo>
                      <a:pt x="91440" y="15881701"/>
                      <a:pt x="121920" y="15881701"/>
                      <a:pt x="152400" y="15882971"/>
                    </a:cubicBezTo>
                    <a:cubicBezTo>
                      <a:pt x="194310" y="15884241"/>
                      <a:pt x="234950" y="15885512"/>
                      <a:pt x="273050" y="15886782"/>
                    </a:cubicBezTo>
                    <a:cubicBezTo>
                      <a:pt x="991870" y="15913451"/>
                      <a:pt x="2396512" y="15896941"/>
                      <a:pt x="3886690" y="15880432"/>
                    </a:cubicBezTo>
                    <a:cubicBezTo>
                      <a:pt x="5150445" y="15889321"/>
                      <a:pt x="6414200" y="15869001"/>
                      <a:pt x="7643728" y="15881701"/>
                    </a:cubicBezTo>
                    <a:cubicBezTo>
                      <a:pt x="6964461" y="15884241"/>
                      <a:pt x="6293090" y="15889321"/>
                      <a:pt x="5592759" y="15893132"/>
                    </a:cubicBezTo>
                    <a:cubicBezTo>
                      <a:pt x="5608556" y="15891862"/>
                      <a:pt x="5616455" y="15890591"/>
                      <a:pt x="5632252" y="15889321"/>
                    </a:cubicBezTo>
                    <a:cubicBezTo>
                      <a:pt x="5579595" y="15891862"/>
                      <a:pt x="5521673" y="15895671"/>
                      <a:pt x="5461118" y="15894401"/>
                    </a:cubicBezTo>
                    <a:cubicBezTo>
                      <a:pt x="5445321" y="15893132"/>
                      <a:pt x="5476915" y="15891862"/>
                      <a:pt x="5497978" y="15890591"/>
                    </a:cubicBezTo>
                    <a:cubicBezTo>
                      <a:pt x="5266289" y="15880432"/>
                      <a:pt x="4821342" y="15896941"/>
                      <a:pt x="4676537" y="15889321"/>
                    </a:cubicBezTo>
                    <a:cubicBezTo>
                      <a:pt x="4610716" y="15890591"/>
                      <a:pt x="4581755" y="15894401"/>
                      <a:pt x="4618615" y="15898212"/>
                    </a:cubicBezTo>
                    <a:cubicBezTo>
                      <a:pt x="3765580" y="15900751"/>
                      <a:pt x="2851990" y="15903291"/>
                      <a:pt x="1980526" y="15910912"/>
                    </a:cubicBezTo>
                    <a:cubicBezTo>
                      <a:pt x="1938401" y="15909641"/>
                      <a:pt x="1930502" y="15907101"/>
                      <a:pt x="1943666" y="15903291"/>
                    </a:cubicBezTo>
                    <a:cubicBezTo>
                      <a:pt x="1201210" y="15919801"/>
                      <a:pt x="735330" y="15913451"/>
                      <a:pt x="368300" y="15910912"/>
                    </a:cubicBezTo>
                    <a:cubicBezTo>
                      <a:pt x="354330" y="15914721"/>
                      <a:pt x="405130" y="15915991"/>
                      <a:pt x="369570" y="15919801"/>
                    </a:cubicBezTo>
                    <a:cubicBezTo>
                      <a:pt x="487680" y="15924882"/>
                      <a:pt x="585470" y="15909641"/>
                      <a:pt x="692150" y="15917262"/>
                    </a:cubicBezTo>
                    <a:lnTo>
                      <a:pt x="678180" y="15921071"/>
                    </a:lnTo>
                    <a:cubicBezTo>
                      <a:pt x="755650" y="15923612"/>
                      <a:pt x="693420" y="15910912"/>
                      <a:pt x="774700" y="15915991"/>
                    </a:cubicBezTo>
                    <a:cubicBezTo>
                      <a:pt x="806450" y="15919801"/>
                      <a:pt x="767080" y="15921071"/>
                      <a:pt x="781050" y="15922341"/>
                    </a:cubicBezTo>
                    <a:cubicBezTo>
                      <a:pt x="946150" y="15921071"/>
                      <a:pt x="1217007" y="15924882"/>
                      <a:pt x="1540844" y="15914721"/>
                    </a:cubicBezTo>
                    <a:cubicBezTo>
                      <a:pt x="1619829" y="15923612"/>
                      <a:pt x="1909440" y="15914721"/>
                      <a:pt x="2035815" y="15923612"/>
                    </a:cubicBezTo>
                    <a:cubicBezTo>
                      <a:pt x="2125331" y="15919801"/>
                      <a:pt x="2212214" y="15921071"/>
                      <a:pt x="2246441" y="15914721"/>
                    </a:cubicBezTo>
                    <a:cubicBezTo>
                      <a:pt x="3447008" y="15919801"/>
                      <a:pt x="4673904" y="15910912"/>
                      <a:pt x="5903432" y="15910912"/>
                    </a:cubicBezTo>
                    <a:cubicBezTo>
                      <a:pt x="6480021" y="15893132"/>
                      <a:pt x="7167188" y="15914721"/>
                      <a:pt x="7851722" y="15908371"/>
                    </a:cubicBezTo>
                    <a:cubicBezTo>
                      <a:pt x="7856988" y="15908371"/>
                      <a:pt x="7854354" y="15909641"/>
                      <a:pt x="7851722" y="15909641"/>
                    </a:cubicBezTo>
                    <a:cubicBezTo>
                      <a:pt x="8075511" y="15905832"/>
                      <a:pt x="8399349" y="15903291"/>
                      <a:pt x="8665264" y="15905832"/>
                    </a:cubicBezTo>
                    <a:lnTo>
                      <a:pt x="8891687" y="15898212"/>
                    </a:lnTo>
                    <a:cubicBezTo>
                      <a:pt x="9399822" y="15903291"/>
                      <a:pt x="9913223" y="15905832"/>
                      <a:pt x="10167673" y="15905832"/>
                    </a:cubicBezTo>
                    <a:lnTo>
                      <a:pt x="10806483" y="15905832"/>
                    </a:lnTo>
                    <a:cubicBezTo>
                      <a:pt x="10802673" y="15907101"/>
                      <a:pt x="10791243" y="15908371"/>
                      <a:pt x="10767113" y="15909641"/>
                    </a:cubicBezTo>
                    <a:cubicBezTo>
                      <a:pt x="10786163" y="15910912"/>
                      <a:pt x="10858552" y="15910912"/>
                      <a:pt x="10894113" y="15907101"/>
                    </a:cubicBezTo>
                    <a:cubicBezTo>
                      <a:pt x="10899193" y="15907101"/>
                      <a:pt x="10904273" y="15905832"/>
                      <a:pt x="10908083" y="15905832"/>
                    </a:cubicBezTo>
                    <a:lnTo>
                      <a:pt x="10933483" y="15905832"/>
                    </a:lnTo>
                    <a:lnTo>
                      <a:pt x="10933483" y="15890591"/>
                    </a:lnTo>
                    <a:cubicBezTo>
                      <a:pt x="10941102" y="15886782"/>
                      <a:pt x="10927133" y="15888051"/>
                      <a:pt x="10933483" y="15880432"/>
                    </a:cubicBezTo>
                    <a:lnTo>
                      <a:pt x="10933483" y="15574362"/>
                    </a:lnTo>
                    <a:cubicBezTo>
                      <a:pt x="10938563" y="15593412"/>
                      <a:pt x="10930943" y="15656912"/>
                      <a:pt x="10939833" y="15648021"/>
                    </a:cubicBezTo>
                    <a:cubicBezTo>
                      <a:pt x="10943643" y="15603571"/>
                      <a:pt x="10937293" y="15584521"/>
                      <a:pt x="10933483" y="15574362"/>
                    </a:cubicBezTo>
                    <a:cubicBezTo>
                      <a:pt x="10933483" y="15392751"/>
                      <a:pt x="10934752" y="15209871"/>
                      <a:pt x="10934752" y="15028262"/>
                    </a:cubicBezTo>
                    <a:cubicBezTo>
                      <a:pt x="10936023" y="14912691"/>
                      <a:pt x="10936023" y="14576989"/>
                      <a:pt x="10937293" y="14212141"/>
                    </a:cubicBezTo>
                    <a:cubicBezTo>
                      <a:pt x="10943643" y="14967301"/>
                      <a:pt x="10938563" y="15255592"/>
                      <a:pt x="10937293" y="15538801"/>
                    </a:cubicBezTo>
                    <a:cubicBezTo>
                      <a:pt x="10941102" y="15552771"/>
                      <a:pt x="10942373" y="15501971"/>
                      <a:pt x="10946183" y="15537532"/>
                    </a:cubicBezTo>
                    <a:cubicBezTo>
                      <a:pt x="10951263" y="15419421"/>
                      <a:pt x="10936023" y="15321632"/>
                      <a:pt x="10943643" y="15214951"/>
                    </a:cubicBezTo>
                    <a:lnTo>
                      <a:pt x="10947452" y="15228921"/>
                    </a:lnTo>
                    <a:cubicBezTo>
                      <a:pt x="10949993" y="15151451"/>
                      <a:pt x="10937293" y="15213682"/>
                      <a:pt x="10942373" y="15132401"/>
                    </a:cubicBezTo>
                    <a:cubicBezTo>
                      <a:pt x="10947452" y="15103191"/>
                      <a:pt x="10948723" y="15143832"/>
                      <a:pt x="10949993" y="15128591"/>
                    </a:cubicBezTo>
                    <a:close/>
                    <a:moveTo>
                      <a:pt x="10477552" y="15879162"/>
                    </a:moveTo>
                    <a:lnTo>
                      <a:pt x="10505493" y="15879162"/>
                    </a:lnTo>
                    <a:cubicBezTo>
                      <a:pt x="10499143" y="15877891"/>
                      <a:pt x="10490252" y="15877891"/>
                      <a:pt x="10477552" y="15879162"/>
                    </a:cubicBezTo>
                    <a:close/>
                  </a:path>
                </a:pathLst>
              </a:custGeom>
              <a:solidFill>
                <a:srgbClr val="414042"/>
              </a:solidFill>
            </p:spPr>
          </p:sp>
        </p:grpSp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72786">
              <a:off x="5538682" y="5636642"/>
              <a:ext cx="1328865" cy="575036"/>
            </a:xfrm>
            <a:prstGeom prst="rect">
              <a:avLst/>
            </a:prstGeom>
          </p:spPr>
        </p:pic>
        <p:grpSp>
          <p:nvGrpSpPr>
            <p:cNvPr id="5" name="Group 5"/>
            <p:cNvGrpSpPr/>
            <p:nvPr/>
          </p:nvGrpSpPr>
          <p:grpSpPr>
            <a:xfrm>
              <a:off x="490246" y="5405457"/>
              <a:ext cx="3191210" cy="4603787"/>
              <a:chOff x="0" y="0"/>
              <a:chExt cx="10956343" cy="1580612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1270" y="-10160"/>
                <a:ext cx="10952533" cy="15830256"/>
              </a:xfrm>
              <a:custGeom>
                <a:avLst/>
                <a:gdLst/>
                <a:ahLst/>
                <a:cxnLst/>
                <a:rect l="l" t="t" r="r" b="b"/>
                <a:pathLst>
                  <a:path w="10952533" h="15830256">
                    <a:moveTo>
                      <a:pt x="10949993" y="15016187"/>
                    </a:moveTo>
                    <a:cubicBezTo>
                      <a:pt x="10948723" y="14851087"/>
                      <a:pt x="10952533" y="14442789"/>
                      <a:pt x="10942373" y="13942651"/>
                    </a:cubicBezTo>
                    <a:cubicBezTo>
                      <a:pt x="10951263" y="13820666"/>
                      <a:pt x="10942373" y="13373386"/>
                      <a:pt x="10951263" y="13178211"/>
                    </a:cubicBezTo>
                    <a:cubicBezTo>
                      <a:pt x="10947452" y="13039962"/>
                      <a:pt x="10948723" y="12901711"/>
                      <a:pt x="10942373" y="12852917"/>
                    </a:cubicBezTo>
                    <a:lnTo>
                      <a:pt x="10942373" y="12718734"/>
                    </a:lnTo>
                    <a:cubicBezTo>
                      <a:pt x="10944913" y="11271178"/>
                      <a:pt x="10946183" y="9872416"/>
                      <a:pt x="10939833" y="8420795"/>
                    </a:cubicBezTo>
                    <a:cubicBezTo>
                      <a:pt x="10939833" y="8014178"/>
                      <a:pt x="10938563" y="7611628"/>
                      <a:pt x="10938563" y="7205011"/>
                    </a:cubicBezTo>
                    <a:cubicBezTo>
                      <a:pt x="10936023" y="7099290"/>
                      <a:pt x="10934752" y="6989504"/>
                      <a:pt x="10933483" y="6875651"/>
                    </a:cubicBezTo>
                    <a:cubicBezTo>
                      <a:pt x="10932213" y="6371447"/>
                      <a:pt x="10934752" y="5887573"/>
                      <a:pt x="10934752" y="5407765"/>
                    </a:cubicBezTo>
                    <a:cubicBezTo>
                      <a:pt x="10937293" y="5009280"/>
                      <a:pt x="10938563" y="4598597"/>
                      <a:pt x="10936023" y="4191981"/>
                    </a:cubicBezTo>
                    <a:cubicBezTo>
                      <a:pt x="10936023" y="4183848"/>
                      <a:pt x="10937293" y="4187915"/>
                      <a:pt x="10937293" y="4191981"/>
                    </a:cubicBezTo>
                    <a:cubicBezTo>
                      <a:pt x="10933483" y="3846356"/>
                      <a:pt x="10930943" y="3346218"/>
                      <a:pt x="10933483" y="2935535"/>
                    </a:cubicBezTo>
                    <a:lnTo>
                      <a:pt x="10928402" y="2699697"/>
                    </a:lnTo>
                    <a:lnTo>
                      <a:pt x="10928402" y="2036912"/>
                    </a:lnTo>
                    <a:cubicBezTo>
                      <a:pt x="10930943" y="1431053"/>
                      <a:pt x="10933483" y="974090"/>
                      <a:pt x="10933483" y="783590"/>
                    </a:cubicBezTo>
                    <a:cubicBezTo>
                      <a:pt x="10933483" y="548640"/>
                      <a:pt x="10933483" y="311150"/>
                      <a:pt x="10934752" y="74930"/>
                    </a:cubicBezTo>
                    <a:lnTo>
                      <a:pt x="10934752" y="17780"/>
                    </a:lnTo>
                    <a:lnTo>
                      <a:pt x="10894113" y="17780"/>
                    </a:lnTo>
                    <a:lnTo>
                      <a:pt x="10894113" y="52070"/>
                    </a:lnTo>
                    <a:lnTo>
                      <a:pt x="10900463" y="52070"/>
                    </a:lnTo>
                    <a:lnTo>
                      <a:pt x="10900463" y="74930"/>
                    </a:lnTo>
                    <a:cubicBezTo>
                      <a:pt x="10900463" y="100330"/>
                      <a:pt x="10901733" y="127000"/>
                      <a:pt x="10901733" y="153670"/>
                    </a:cubicBezTo>
                    <a:cubicBezTo>
                      <a:pt x="10901733" y="191770"/>
                      <a:pt x="10901733" y="231140"/>
                      <a:pt x="10903002" y="270510"/>
                    </a:cubicBezTo>
                    <a:lnTo>
                      <a:pt x="10903002" y="508000"/>
                    </a:lnTo>
                    <a:cubicBezTo>
                      <a:pt x="10903002" y="661670"/>
                      <a:pt x="10904273" y="815340"/>
                      <a:pt x="10909352" y="965200"/>
                    </a:cubicBezTo>
                    <a:lnTo>
                      <a:pt x="10904273" y="955040"/>
                    </a:lnTo>
                    <a:cubicBezTo>
                      <a:pt x="10906813" y="993140"/>
                      <a:pt x="10906813" y="1033780"/>
                      <a:pt x="10908083" y="1146421"/>
                    </a:cubicBezTo>
                    <a:cubicBezTo>
                      <a:pt x="10908083" y="1219612"/>
                      <a:pt x="10909352" y="1292803"/>
                      <a:pt x="10909352" y="1370061"/>
                    </a:cubicBezTo>
                    <a:cubicBezTo>
                      <a:pt x="10910623" y="1833604"/>
                      <a:pt x="10905543" y="2317477"/>
                      <a:pt x="10909352" y="2781021"/>
                    </a:cubicBezTo>
                    <a:lnTo>
                      <a:pt x="10906813" y="2736293"/>
                    </a:lnTo>
                    <a:cubicBezTo>
                      <a:pt x="10905543" y="3390946"/>
                      <a:pt x="10906813" y="4025268"/>
                      <a:pt x="10908083" y="4651458"/>
                    </a:cubicBezTo>
                    <a:cubicBezTo>
                      <a:pt x="10908083" y="4948288"/>
                      <a:pt x="10906813" y="5245118"/>
                      <a:pt x="10908083" y="5541948"/>
                    </a:cubicBezTo>
                    <a:cubicBezTo>
                      <a:pt x="10906813" y="6196601"/>
                      <a:pt x="10910623" y="6635747"/>
                      <a:pt x="10910623" y="7294467"/>
                    </a:cubicBezTo>
                    <a:lnTo>
                      <a:pt x="10905543" y="7310731"/>
                    </a:lnTo>
                    <a:cubicBezTo>
                      <a:pt x="10923323" y="8416729"/>
                      <a:pt x="10890302" y="9632513"/>
                      <a:pt x="10909352" y="10783238"/>
                    </a:cubicBezTo>
                    <a:lnTo>
                      <a:pt x="10903002" y="10701915"/>
                    </a:lnTo>
                    <a:cubicBezTo>
                      <a:pt x="10913163" y="10880826"/>
                      <a:pt x="10899193" y="11397229"/>
                      <a:pt x="10915702" y="11332170"/>
                    </a:cubicBezTo>
                    <a:lnTo>
                      <a:pt x="10910623" y="11535479"/>
                    </a:lnTo>
                    <a:cubicBezTo>
                      <a:pt x="10932213" y="12316183"/>
                      <a:pt x="10900463" y="12958638"/>
                      <a:pt x="10914433" y="13918254"/>
                    </a:cubicBezTo>
                    <a:lnTo>
                      <a:pt x="10910623" y="13857261"/>
                    </a:lnTo>
                    <a:cubicBezTo>
                      <a:pt x="10913163" y="14113429"/>
                      <a:pt x="10915702" y="14410259"/>
                      <a:pt x="10911893" y="14597304"/>
                    </a:cubicBezTo>
                    <a:cubicBezTo>
                      <a:pt x="10911893" y="14568840"/>
                      <a:pt x="10910623" y="14581038"/>
                      <a:pt x="10909352" y="14520046"/>
                    </a:cubicBezTo>
                    <a:cubicBezTo>
                      <a:pt x="10894113" y="14951415"/>
                      <a:pt x="10910623" y="15229546"/>
                      <a:pt x="10910623" y="15493706"/>
                    </a:cubicBezTo>
                    <a:lnTo>
                      <a:pt x="10903002" y="15463226"/>
                    </a:lnTo>
                    <a:cubicBezTo>
                      <a:pt x="10905543" y="15501326"/>
                      <a:pt x="10906813" y="15550856"/>
                      <a:pt x="10906813" y="15604196"/>
                    </a:cubicBezTo>
                    <a:lnTo>
                      <a:pt x="10906813" y="15765487"/>
                    </a:lnTo>
                    <a:cubicBezTo>
                      <a:pt x="10903002" y="15765487"/>
                      <a:pt x="10900463" y="15764215"/>
                      <a:pt x="10895383" y="15764215"/>
                    </a:cubicBezTo>
                    <a:lnTo>
                      <a:pt x="10892843" y="15765487"/>
                    </a:lnTo>
                    <a:lnTo>
                      <a:pt x="10881413" y="15770565"/>
                    </a:lnTo>
                    <a:lnTo>
                      <a:pt x="10873793" y="15770565"/>
                    </a:lnTo>
                    <a:cubicBezTo>
                      <a:pt x="10853473" y="15765487"/>
                      <a:pt x="10857283" y="15768026"/>
                      <a:pt x="10848393" y="15762946"/>
                    </a:cubicBezTo>
                    <a:cubicBezTo>
                      <a:pt x="10744252" y="15761676"/>
                      <a:pt x="10730283" y="15751515"/>
                      <a:pt x="10656623" y="15746437"/>
                    </a:cubicBezTo>
                    <a:cubicBezTo>
                      <a:pt x="10656623" y="15746437"/>
                      <a:pt x="10657893" y="15746437"/>
                      <a:pt x="10656623" y="15747706"/>
                    </a:cubicBezTo>
                    <a:cubicBezTo>
                      <a:pt x="10605823" y="15756596"/>
                      <a:pt x="10535973" y="15751515"/>
                      <a:pt x="10495333" y="15750246"/>
                    </a:cubicBezTo>
                    <a:lnTo>
                      <a:pt x="10478823" y="15746437"/>
                    </a:lnTo>
                    <a:cubicBezTo>
                      <a:pt x="10454693" y="15737546"/>
                      <a:pt x="10360713" y="15762946"/>
                      <a:pt x="10392463" y="15748976"/>
                    </a:cubicBezTo>
                    <a:cubicBezTo>
                      <a:pt x="10181643" y="15752787"/>
                      <a:pt x="9940343" y="15752787"/>
                      <a:pt x="9468275" y="15752787"/>
                    </a:cubicBezTo>
                    <a:cubicBezTo>
                      <a:pt x="9399822" y="15759137"/>
                      <a:pt x="9094414" y="15752787"/>
                      <a:pt x="9202360" y="15762946"/>
                    </a:cubicBezTo>
                    <a:cubicBezTo>
                      <a:pt x="9081250" y="15750246"/>
                      <a:pt x="8717920" y="15747706"/>
                      <a:pt x="8583646" y="15747706"/>
                    </a:cubicBezTo>
                    <a:cubicBezTo>
                      <a:pt x="8588912" y="15746437"/>
                      <a:pt x="8594178" y="15745165"/>
                      <a:pt x="8615240" y="15745165"/>
                    </a:cubicBezTo>
                    <a:cubicBezTo>
                      <a:pt x="8354591" y="15728656"/>
                      <a:pt x="8304567" y="15760406"/>
                      <a:pt x="8059715" y="15740087"/>
                    </a:cubicBezTo>
                    <a:cubicBezTo>
                      <a:pt x="8020223" y="15754056"/>
                      <a:pt x="7614767" y="15736276"/>
                      <a:pt x="7475228" y="15751515"/>
                    </a:cubicBezTo>
                    <a:cubicBezTo>
                      <a:pt x="7446267" y="15748976"/>
                      <a:pt x="7435736" y="15745165"/>
                      <a:pt x="7446267" y="15743896"/>
                    </a:cubicBezTo>
                    <a:cubicBezTo>
                      <a:pt x="7003953" y="15741356"/>
                      <a:pt x="6516880" y="15740087"/>
                      <a:pt x="6145652" y="15737546"/>
                    </a:cubicBezTo>
                    <a:cubicBezTo>
                      <a:pt x="5827080" y="15750246"/>
                      <a:pt x="5374235" y="15732465"/>
                      <a:pt x="5097789" y="15748976"/>
                    </a:cubicBezTo>
                    <a:cubicBezTo>
                      <a:pt x="4871366" y="15745165"/>
                      <a:pt x="4502771" y="15738815"/>
                      <a:pt x="4186832" y="15745165"/>
                    </a:cubicBezTo>
                    <a:lnTo>
                      <a:pt x="4218426" y="15742626"/>
                    </a:lnTo>
                    <a:cubicBezTo>
                      <a:pt x="3860362" y="15743896"/>
                      <a:pt x="3412782" y="15743896"/>
                      <a:pt x="3167929" y="15755326"/>
                    </a:cubicBezTo>
                    <a:cubicBezTo>
                      <a:pt x="3062616" y="15738815"/>
                      <a:pt x="2907280" y="15742626"/>
                      <a:pt x="2751943" y="15737546"/>
                    </a:cubicBezTo>
                    <a:cubicBezTo>
                      <a:pt x="2512356" y="15745165"/>
                      <a:pt x="2030549" y="15742626"/>
                      <a:pt x="1664587" y="15750246"/>
                    </a:cubicBezTo>
                    <a:cubicBezTo>
                      <a:pt x="1609298" y="15742626"/>
                      <a:pt x="1364445" y="15754056"/>
                      <a:pt x="1346015" y="15742626"/>
                    </a:cubicBezTo>
                    <a:cubicBezTo>
                      <a:pt x="1004570" y="15750246"/>
                      <a:pt x="814070" y="15754056"/>
                      <a:pt x="617220" y="15755326"/>
                    </a:cubicBezTo>
                    <a:lnTo>
                      <a:pt x="318770" y="15755326"/>
                    </a:lnTo>
                    <a:lnTo>
                      <a:pt x="168910" y="15754056"/>
                    </a:lnTo>
                    <a:lnTo>
                      <a:pt x="93980" y="15752787"/>
                    </a:lnTo>
                    <a:lnTo>
                      <a:pt x="58420" y="15752787"/>
                    </a:lnTo>
                    <a:lnTo>
                      <a:pt x="45720" y="15751515"/>
                    </a:lnTo>
                    <a:lnTo>
                      <a:pt x="48260" y="15751515"/>
                    </a:lnTo>
                    <a:cubicBezTo>
                      <a:pt x="52070" y="15609276"/>
                      <a:pt x="55880" y="15469576"/>
                      <a:pt x="58420" y="15334956"/>
                    </a:cubicBezTo>
                    <a:cubicBezTo>
                      <a:pt x="55880" y="15310826"/>
                      <a:pt x="53340" y="15286696"/>
                      <a:pt x="49530" y="15261296"/>
                    </a:cubicBezTo>
                    <a:cubicBezTo>
                      <a:pt x="46990" y="15096196"/>
                      <a:pt x="45720" y="14913315"/>
                      <a:pt x="45720" y="14609501"/>
                    </a:cubicBezTo>
                    <a:cubicBezTo>
                      <a:pt x="46990" y="14475319"/>
                      <a:pt x="48260" y="14337068"/>
                      <a:pt x="45720" y="14194753"/>
                    </a:cubicBezTo>
                    <a:lnTo>
                      <a:pt x="45720" y="14105297"/>
                    </a:lnTo>
                    <a:lnTo>
                      <a:pt x="48260" y="14084966"/>
                    </a:lnTo>
                    <a:lnTo>
                      <a:pt x="49530" y="13865393"/>
                    </a:lnTo>
                    <a:cubicBezTo>
                      <a:pt x="50800" y="13869460"/>
                      <a:pt x="53340" y="13869460"/>
                      <a:pt x="54610" y="13885724"/>
                    </a:cubicBezTo>
                    <a:lnTo>
                      <a:pt x="54610" y="13930451"/>
                    </a:lnTo>
                    <a:lnTo>
                      <a:pt x="54610" y="13889790"/>
                    </a:lnTo>
                    <a:cubicBezTo>
                      <a:pt x="55880" y="13901988"/>
                      <a:pt x="57150" y="13918254"/>
                      <a:pt x="57150" y="13942651"/>
                    </a:cubicBezTo>
                    <a:lnTo>
                      <a:pt x="57150" y="12795991"/>
                    </a:lnTo>
                    <a:cubicBezTo>
                      <a:pt x="58420" y="12804123"/>
                      <a:pt x="59690" y="12812256"/>
                      <a:pt x="58420" y="12840719"/>
                    </a:cubicBezTo>
                    <a:cubicBezTo>
                      <a:pt x="69850" y="12547955"/>
                      <a:pt x="57150" y="12425970"/>
                      <a:pt x="57150" y="12238926"/>
                    </a:cubicBezTo>
                    <a:lnTo>
                      <a:pt x="57150" y="12202331"/>
                    </a:lnTo>
                    <a:cubicBezTo>
                      <a:pt x="57150" y="12137272"/>
                      <a:pt x="59690" y="12068147"/>
                      <a:pt x="63500" y="11978691"/>
                    </a:cubicBezTo>
                    <a:cubicBezTo>
                      <a:pt x="50800" y="11925831"/>
                      <a:pt x="64770" y="11380965"/>
                      <a:pt x="54610" y="11128863"/>
                    </a:cubicBezTo>
                    <a:lnTo>
                      <a:pt x="54610" y="11039407"/>
                    </a:lnTo>
                    <a:cubicBezTo>
                      <a:pt x="57150" y="11023142"/>
                      <a:pt x="58420" y="11015010"/>
                      <a:pt x="59690" y="11027208"/>
                    </a:cubicBezTo>
                    <a:cubicBezTo>
                      <a:pt x="62230" y="10344092"/>
                      <a:pt x="63500" y="9587785"/>
                      <a:pt x="66040" y="9006323"/>
                    </a:cubicBezTo>
                    <a:cubicBezTo>
                      <a:pt x="53340" y="8510250"/>
                      <a:pt x="71120" y="7806803"/>
                      <a:pt x="54610" y="7383922"/>
                    </a:cubicBezTo>
                    <a:cubicBezTo>
                      <a:pt x="58420" y="7030166"/>
                      <a:pt x="64770" y="6460902"/>
                      <a:pt x="58420" y="5968896"/>
                    </a:cubicBezTo>
                    <a:lnTo>
                      <a:pt x="60960" y="6017690"/>
                    </a:lnTo>
                    <a:cubicBezTo>
                      <a:pt x="59690" y="5460625"/>
                      <a:pt x="59690" y="4769376"/>
                      <a:pt x="48260" y="4387157"/>
                    </a:cubicBezTo>
                    <a:cubicBezTo>
                      <a:pt x="64770" y="4224510"/>
                      <a:pt x="60960" y="3984606"/>
                      <a:pt x="66040" y="3744702"/>
                    </a:cubicBezTo>
                    <a:cubicBezTo>
                      <a:pt x="58420" y="3374681"/>
                      <a:pt x="60960" y="2626506"/>
                      <a:pt x="53340" y="2061309"/>
                    </a:cubicBezTo>
                    <a:cubicBezTo>
                      <a:pt x="60960" y="1975919"/>
                      <a:pt x="50800" y="1593700"/>
                      <a:pt x="60960" y="1565236"/>
                    </a:cubicBezTo>
                    <a:cubicBezTo>
                      <a:pt x="53340" y="1028700"/>
                      <a:pt x="49530" y="836930"/>
                      <a:pt x="48260" y="638810"/>
                    </a:cubicBezTo>
                    <a:lnTo>
                      <a:pt x="48260" y="339090"/>
                    </a:lnTo>
                    <a:lnTo>
                      <a:pt x="49530" y="189230"/>
                    </a:lnTo>
                    <a:lnTo>
                      <a:pt x="50800" y="114300"/>
                    </a:lnTo>
                    <a:lnTo>
                      <a:pt x="50800" y="78740"/>
                    </a:lnTo>
                    <a:lnTo>
                      <a:pt x="52070" y="66040"/>
                    </a:lnTo>
                    <a:lnTo>
                      <a:pt x="64770" y="66040"/>
                    </a:lnTo>
                    <a:cubicBezTo>
                      <a:pt x="210820" y="69850"/>
                      <a:pt x="354330" y="73660"/>
                      <a:pt x="492760" y="77470"/>
                    </a:cubicBezTo>
                    <a:cubicBezTo>
                      <a:pt x="558800" y="71120"/>
                      <a:pt x="633730" y="58420"/>
                      <a:pt x="701040" y="50800"/>
                    </a:cubicBezTo>
                    <a:cubicBezTo>
                      <a:pt x="707390" y="52070"/>
                      <a:pt x="707390" y="53340"/>
                      <a:pt x="692150" y="53340"/>
                    </a:cubicBezTo>
                    <a:cubicBezTo>
                      <a:pt x="788670" y="50800"/>
                      <a:pt x="877570" y="62230"/>
                      <a:pt x="974090" y="59690"/>
                    </a:cubicBezTo>
                    <a:cubicBezTo>
                      <a:pt x="972820" y="60960"/>
                      <a:pt x="972820" y="60960"/>
                      <a:pt x="957580" y="63500"/>
                    </a:cubicBezTo>
                    <a:cubicBezTo>
                      <a:pt x="1069569" y="58420"/>
                      <a:pt x="1267031" y="72390"/>
                      <a:pt x="1488188" y="63500"/>
                    </a:cubicBezTo>
                    <a:lnTo>
                      <a:pt x="1501352" y="66040"/>
                    </a:lnTo>
                    <a:lnTo>
                      <a:pt x="1640891" y="62230"/>
                    </a:lnTo>
                    <a:cubicBezTo>
                      <a:pt x="1638259" y="64770"/>
                      <a:pt x="1632993" y="69850"/>
                      <a:pt x="1590868" y="69850"/>
                    </a:cubicBezTo>
                    <a:cubicBezTo>
                      <a:pt x="3291672" y="73660"/>
                      <a:pt x="5045132" y="55880"/>
                      <a:pt x="6790694" y="58420"/>
                    </a:cubicBezTo>
                    <a:lnTo>
                      <a:pt x="6724873" y="62230"/>
                    </a:lnTo>
                    <a:lnTo>
                      <a:pt x="7064507" y="55880"/>
                    </a:lnTo>
                    <a:cubicBezTo>
                      <a:pt x="7061875" y="57150"/>
                      <a:pt x="7046077" y="58420"/>
                      <a:pt x="7030281" y="59690"/>
                    </a:cubicBezTo>
                    <a:cubicBezTo>
                      <a:pt x="7464697" y="66040"/>
                      <a:pt x="7914910" y="55880"/>
                      <a:pt x="8336161" y="57150"/>
                    </a:cubicBezTo>
                    <a:cubicBezTo>
                      <a:pt x="8333528" y="58420"/>
                      <a:pt x="8270341" y="62230"/>
                      <a:pt x="8328263" y="64770"/>
                    </a:cubicBezTo>
                    <a:cubicBezTo>
                      <a:pt x="8641568" y="54610"/>
                      <a:pt x="8831132" y="77470"/>
                      <a:pt x="8986468" y="57150"/>
                    </a:cubicBezTo>
                    <a:cubicBezTo>
                      <a:pt x="9002265" y="58420"/>
                      <a:pt x="9010164" y="62230"/>
                      <a:pt x="8978570" y="64770"/>
                    </a:cubicBezTo>
                    <a:cubicBezTo>
                      <a:pt x="9850034" y="58420"/>
                      <a:pt x="10320073" y="58420"/>
                      <a:pt x="10742983" y="62230"/>
                    </a:cubicBezTo>
                    <a:cubicBezTo>
                      <a:pt x="10791243" y="59690"/>
                      <a:pt x="10842043" y="58420"/>
                      <a:pt x="10892843" y="55880"/>
                    </a:cubicBezTo>
                    <a:lnTo>
                      <a:pt x="10892843" y="20320"/>
                    </a:lnTo>
                    <a:cubicBezTo>
                      <a:pt x="10614713" y="19050"/>
                      <a:pt x="10335313" y="19050"/>
                      <a:pt x="10055913" y="17780"/>
                    </a:cubicBezTo>
                    <a:cubicBezTo>
                      <a:pt x="8349326" y="12700"/>
                      <a:pt x="6732772" y="0"/>
                      <a:pt x="4934554" y="24130"/>
                    </a:cubicBezTo>
                    <a:cubicBezTo>
                      <a:pt x="4937186" y="22860"/>
                      <a:pt x="4921390" y="21590"/>
                      <a:pt x="4968780" y="20320"/>
                    </a:cubicBezTo>
                    <a:cubicBezTo>
                      <a:pt x="4450114" y="24130"/>
                      <a:pt x="3978839" y="17780"/>
                      <a:pt x="3489134" y="21590"/>
                    </a:cubicBezTo>
                    <a:lnTo>
                      <a:pt x="3491766" y="20320"/>
                    </a:lnTo>
                    <a:cubicBezTo>
                      <a:pt x="2285933" y="34290"/>
                      <a:pt x="1002030" y="17780"/>
                      <a:pt x="438150" y="33020"/>
                    </a:cubicBezTo>
                    <a:lnTo>
                      <a:pt x="19050" y="33020"/>
                    </a:lnTo>
                    <a:lnTo>
                      <a:pt x="19050" y="78740"/>
                    </a:lnTo>
                    <a:cubicBezTo>
                      <a:pt x="19050" y="213360"/>
                      <a:pt x="20320" y="350520"/>
                      <a:pt x="20320" y="488950"/>
                    </a:cubicBezTo>
                    <a:cubicBezTo>
                      <a:pt x="7620" y="951230"/>
                      <a:pt x="11430" y="2211757"/>
                      <a:pt x="20320" y="3683710"/>
                    </a:cubicBezTo>
                    <a:cubicBezTo>
                      <a:pt x="26670" y="5501287"/>
                      <a:pt x="8890" y="7261938"/>
                      <a:pt x="13970" y="9075448"/>
                    </a:cubicBezTo>
                    <a:cubicBezTo>
                      <a:pt x="7620" y="10462011"/>
                      <a:pt x="21590" y="11901434"/>
                      <a:pt x="25400" y="13328659"/>
                    </a:cubicBezTo>
                    <a:cubicBezTo>
                      <a:pt x="20320" y="13861327"/>
                      <a:pt x="13970" y="14410259"/>
                      <a:pt x="15240" y="14839656"/>
                    </a:cubicBezTo>
                    <a:lnTo>
                      <a:pt x="19050" y="14826956"/>
                    </a:lnTo>
                    <a:cubicBezTo>
                      <a:pt x="13970" y="14876487"/>
                      <a:pt x="15240" y="14931096"/>
                      <a:pt x="19050" y="14983167"/>
                    </a:cubicBezTo>
                    <a:cubicBezTo>
                      <a:pt x="17780" y="15044126"/>
                      <a:pt x="17780" y="15106356"/>
                      <a:pt x="19050" y="15168587"/>
                    </a:cubicBezTo>
                    <a:cubicBezTo>
                      <a:pt x="19050" y="15169856"/>
                      <a:pt x="19050" y="15172396"/>
                      <a:pt x="17780" y="15173667"/>
                    </a:cubicBezTo>
                    <a:lnTo>
                      <a:pt x="16510" y="15160967"/>
                    </a:lnTo>
                    <a:cubicBezTo>
                      <a:pt x="12700" y="15185096"/>
                      <a:pt x="15240" y="15213037"/>
                      <a:pt x="19050" y="15240976"/>
                    </a:cubicBezTo>
                    <a:cubicBezTo>
                      <a:pt x="19050" y="15265106"/>
                      <a:pt x="20320" y="15287967"/>
                      <a:pt x="20320" y="15312096"/>
                    </a:cubicBezTo>
                    <a:lnTo>
                      <a:pt x="24130" y="15507676"/>
                    </a:lnTo>
                    <a:cubicBezTo>
                      <a:pt x="21590" y="15557206"/>
                      <a:pt x="34290" y="15680396"/>
                      <a:pt x="15240" y="15684206"/>
                    </a:cubicBezTo>
                    <a:cubicBezTo>
                      <a:pt x="15240" y="15641026"/>
                      <a:pt x="6350" y="15751517"/>
                      <a:pt x="1270" y="15654996"/>
                    </a:cubicBezTo>
                    <a:cubicBezTo>
                      <a:pt x="0" y="15666426"/>
                      <a:pt x="0" y="15694367"/>
                      <a:pt x="0" y="15723576"/>
                    </a:cubicBezTo>
                    <a:cubicBezTo>
                      <a:pt x="0" y="15732467"/>
                      <a:pt x="1270" y="15741356"/>
                      <a:pt x="1270" y="15748976"/>
                    </a:cubicBezTo>
                    <a:cubicBezTo>
                      <a:pt x="2540" y="15766756"/>
                      <a:pt x="5080" y="15779456"/>
                      <a:pt x="7620" y="15775646"/>
                    </a:cubicBezTo>
                    <a:cubicBezTo>
                      <a:pt x="17780" y="15785806"/>
                      <a:pt x="25400" y="15830256"/>
                      <a:pt x="33020" y="15769296"/>
                    </a:cubicBezTo>
                    <a:lnTo>
                      <a:pt x="60960" y="15769296"/>
                    </a:lnTo>
                    <a:cubicBezTo>
                      <a:pt x="91440" y="15769296"/>
                      <a:pt x="121920" y="15769296"/>
                      <a:pt x="152400" y="15770567"/>
                    </a:cubicBezTo>
                    <a:cubicBezTo>
                      <a:pt x="194310" y="15771837"/>
                      <a:pt x="234950" y="15773106"/>
                      <a:pt x="273050" y="15774376"/>
                    </a:cubicBezTo>
                    <a:cubicBezTo>
                      <a:pt x="991870" y="15801046"/>
                      <a:pt x="2396512" y="15784537"/>
                      <a:pt x="3886690" y="15768026"/>
                    </a:cubicBezTo>
                    <a:cubicBezTo>
                      <a:pt x="5150445" y="15776917"/>
                      <a:pt x="6414200" y="15756596"/>
                      <a:pt x="7643728" y="15769296"/>
                    </a:cubicBezTo>
                    <a:cubicBezTo>
                      <a:pt x="6964461" y="15771837"/>
                      <a:pt x="6293090" y="15776917"/>
                      <a:pt x="5592759" y="15780726"/>
                    </a:cubicBezTo>
                    <a:cubicBezTo>
                      <a:pt x="5608556" y="15779456"/>
                      <a:pt x="5616455" y="15778187"/>
                      <a:pt x="5632252" y="15776917"/>
                    </a:cubicBezTo>
                    <a:cubicBezTo>
                      <a:pt x="5579595" y="15779456"/>
                      <a:pt x="5521673" y="15783267"/>
                      <a:pt x="5461118" y="15781996"/>
                    </a:cubicBezTo>
                    <a:cubicBezTo>
                      <a:pt x="5445321" y="15780726"/>
                      <a:pt x="5476915" y="15779456"/>
                      <a:pt x="5497978" y="15778187"/>
                    </a:cubicBezTo>
                    <a:cubicBezTo>
                      <a:pt x="5266289" y="15768026"/>
                      <a:pt x="4821342" y="15784537"/>
                      <a:pt x="4676537" y="15776917"/>
                    </a:cubicBezTo>
                    <a:cubicBezTo>
                      <a:pt x="4610716" y="15778187"/>
                      <a:pt x="4581755" y="15781996"/>
                      <a:pt x="4618615" y="15785806"/>
                    </a:cubicBezTo>
                    <a:cubicBezTo>
                      <a:pt x="3765580" y="15788346"/>
                      <a:pt x="2851990" y="15790887"/>
                      <a:pt x="1980526" y="15798506"/>
                    </a:cubicBezTo>
                    <a:cubicBezTo>
                      <a:pt x="1938401" y="15797237"/>
                      <a:pt x="1930502" y="15794696"/>
                      <a:pt x="1943666" y="15790887"/>
                    </a:cubicBezTo>
                    <a:cubicBezTo>
                      <a:pt x="1201210" y="15807396"/>
                      <a:pt x="735330" y="15801046"/>
                      <a:pt x="368300" y="15798506"/>
                    </a:cubicBezTo>
                    <a:cubicBezTo>
                      <a:pt x="354330" y="15802317"/>
                      <a:pt x="405130" y="15803587"/>
                      <a:pt x="369570" y="15807396"/>
                    </a:cubicBezTo>
                    <a:cubicBezTo>
                      <a:pt x="487680" y="15812476"/>
                      <a:pt x="585470" y="15797237"/>
                      <a:pt x="692150" y="15804856"/>
                    </a:cubicBezTo>
                    <a:lnTo>
                      <a:pt x="678180" y="15808667"/>
                    </a:lnTo>
                    <a:cubicBezTo>
                      <a:pt x="755650" y="15811206"/>
                      <a:pt x="693420" y="15798506"/>
                      <a:pt x="774700" y="15803587"/>
                    </a:cubicBezTo>
                    <a:cubicBezTo>
                      <a:pt x="806450" y="15807396"/>
                      <a:pt x="767080" y="15808667"/>
                      <a:pt x="781050" y="15809937"/>
                    </a:cubicBezTo>
                    <a:cubicBezTo>
                      <a:pt x="946150" y="15808667"/>
                      <a:pt x="1217007" y="15812476"/>
                      <a:pt x="1540844" y="15802317"/>
                    </a:cubicBezTo>
                    <a:cubicBezTo>
                      <a:pt x="1619829" y="15811206"/>
                      <a:pt x="1909440" y="15802317"/>
                      <a:pt x="2035815" y="15811206"/>
                    </a:cubicBezTo>
                    <a:cubicBezTo>
                      <a:pt x="2125331" y="15807396"/>
                      <a:pt x="2212214" y="15808667"/>
                      <a:pt x="2246441" y="15802317"/>
                    </a:cubicBezTo>
                    <a:cubicBezTo>
                      <a:pt x="3447008" y="15807396"/>
                      <a:pt x="4673904" y="15798506"/>
                      <a:pt x="5903432" y="15798506"/>
                    </a:cubicBezTo>
                    <a:cubicBezTo>
                      <a:pt x="6480021" y="15780726"/>
                      <a:pt x="7167188" y="15802317"/>
                      <a:pt x="7851722" y="15795967"/>
                    </a:cubicBezTo>
                    <a:cubicBezTo>
                      <a:pt x="7856988" y="15795967"/>
                      <a:pt x="7854354" y="15797237"/>
                      <a:pt x="7851722" y="15797237"/>
                    </a:cubicBezTo>
                    <a:cubicBezTo>
                      <a:pt x="8075511" y="15793426"/>
                      <a:pt x="8399349" y="15790887"/>
                      <a:pt x="8665264" y="15793426"/>
                    </a:cubicBezTo>
                    <a:lnTo>
                      <a:pt x="8891687" y="15785806"/>
                    </a:lnTo>
                    <a:cubicBezTo>
                      <a:pt x="9399822" y="15790887"/>
                      <a:pt x="9913223" y="15793426"/>
                      <a:pt x="10167673" y="15793426"/>
                    </a:cubicBezTo>
                    <a:lnTo>
                      <a:pt x="10806483" y="15793426"/>
                    </a:lnTo>
                    <a:cubicBezTo>
                      <a:pt x="10802673" y="15794696"/>
                      <a:pt x="10791243" y="15795967"/>
                      <a:pt x="10767113" y="15797237"/>
                    </a:cubicBezTo>
                    <a:cubicBezTo>
                      <a:pt x="10786163" y="15798506"/>
                      <a:pt x="10858552" y="15798506"/>
                      <a:pt x="10894113" y="15794696"/>
                    </a:cubicBezTo>
                    <a:cubicBezTo>
                      <a:pt x="10899193" y="15794696"/>
                      <a:pt x="10904273" y="15793426"/>
                      <a:pt x="10908083" y="15793426"/>
                    </a:cubicBezTo>
                    <a:lnTo>
                      <a:pt x="10933483" y="15793426"/>
                    </a:lnTo>
                    <a:lnTo>
                      <a:pt x="10933483" y="15778187"/>
                    </a:lnTo>
                    <a:cubicBezTo>
                      <a:pt x="10941102" y="15774376"/>
                      <a:pt x="10927133" y="15775646"/>
                      <a:pt x="10933483" y="15768026"/>
                    </a:cubicBezTo>
                    <a:lnTo>
                      <a:pt x="10933483" y="15461956"/>
                    </a:lnTo>
                    <a:cubicBezTo>
                      <a:pt x="10938563" y="15481006"/>
                      <a:pt x="10930943" y="15544506"/>
                      <a:pt x="10939833" y="15535617"/>
                    </a:cubicBezTo>
                    <a:cubicBezTo>
                      <a:pt x="10943643" y="15491167"/>
                      <a:pt x="10937293" y="15472117"/>
                      <a:pt x="10933483" y="15461956"/>
                    </a:cubicBezTo>
                    <a:cubicBezTo>
                      <a:pt x="10933483" y="15280346"/>
                      <a:pt x="10934752" y="15097465"/>
                      <a:pt x="10934752" y="14915856"/>
                    </a:cubicBezTo>
                    <a:cubicBezTo>
                      <a:pt x="10936023" y="14800287"/>
                      <a:pt x="10936023" y="14467186"/>
                      <a:pt x="10937293" y="14105297"/>
                    </a:cubicBezTo>
                    <a:cubicBezTo>
                      <a:pt x="10943643" y="14854896"/>
                      <a:pt x="10938563" y="15143187"/>
                      <a:pt x="10937293" y="15426396"/>
                    </a:cubicBezTo>
                    <a:cubicBezTo>
                      <a:pt x="10941102" y="15440365"/>
                      <a:pt x="10942373" y="15389565"/>
                      <a:pt x="10946183" y="15425126"/>
                    </a:cubicBezTo>
                    <a:cubicBezTo>
                      <a:pt x="10951263" y="15307015"/>
                      <a:pt x="10936023" y="15209226"/>
                      <a:pt x="10943643" y="15102546"/>
                    </a:cubicBezTo>
                    <a:lnTo>
                      <a:pt x="10947452" y="15116515"/>
                    </a:lnTo>
                    <a:cubicBezTo>
                      <a:pt x="10949993" y="15039046"/>
                      <a:pt x="10937293" y="15101276"/>
                      <a:pt x="10942373" y="15019996"/>
                    </a:cubicBezTo>
                    <a:cubicBezTo>
                      <a:pt x="10947452" y="14990787"/>
                      <a:pt x="10948723" y="15031426"/>
                      <a:pt x="10949993" y="15016187"/>
                    </a:cubicBezTo>
                    <a:close/>
                    <a:moveTo>
                      <a:pt x="10477552" y="15766756"/>
                    </a:moveTo>
                    <a:lnTo>
                      <a:pt x="10505493" y="15766756"/>
                    </a:lnTo>
                    <a:cubicBezTo>
                      <a:pt x="10499143" y="15765487"/>
                      <a:pt x="10490252" y="15765487"/>
                      <a:pt x="10477552" y="15766756"/>
                    </a:cubicBezTo>
                    <a:close/>
                  </a:path>
                </a:pathLst>
              </a:custGeom>
              <a:solidFill>
                <a:srgbClr val="414042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490246" y="1744688"/>
              <a:ext cx="3191210" cy="3459778"/>
              <a:chOff x="0" y="0"/>
              <a:chExt cx="10956343" cy="11878413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270" y="-10160"/>
                <a:ext cx="10952533" cy="11902543"/>
              </a:xfrm>
              <a:custGeom>
                <a:avLst/>
                <a:gdLst/>
                <a:ahLst/>
                <a:cxnLst/>
                <a:rect l="l" t="t" r="r" b="b"/>
                <a:pathLst>
                  <a:path w="10952533" h="11902543">
                    <a:moveTo>
                      <a:pt x="10949993" y="11088473"/>
                    </a:moveTo>
                    <a:cubicBezTo>
                      <a:pt x="10948723" y="10923373"/>
                      <a:pt x="10952533" y="10612978"/>
                      <a:pt x="10942373" y="10255771"/>
                    </a:cubicBezTo>
                    <a:cubicBezTo>
                      <a:pt x="10951263" y="10168648"/>
                      <a:pt x="10942373" y="9849194"/>
                      <a:pt x="10951263" y="9709796"/>
                    </a:cubicBezTo>
                    <a:cubicBezTo>
                      <a:pt x="10947452" y="9611056"/>
                      <a:pt x="10948723" y="9512316"/>
                      <a:pt x="10942373" y="9477467"/>
                    </a:cubicBezTo>
                    <a:lnTo>
                      <a:pt x="10942373" y="9381631"/>
                    </a:lnTo>
                    <a:cubicBezTo>
                      <a:pt x="10944913" y="8347763"/>
                      <a:pt x="10946183" y="7348745"/>
                      <a:pt x="10939833" y="6311973"/>
                    </a:cubicBezTo>
                    <a:cubicBezTo>
                      <a:pt x="10939833" y="6021561"/>
                      <a:pt x="10938563" y="5734053"/>
                      <a:pt x="10938563" y="5443641"/>
                    </a:cubicBezTo>
                    <a:cubicBezTo>
                      <a:pt x="10936023" y="5368133"/>
                      <a:pt x="10934752" y="5289722"/>
                      <a:pt x="10933483" y="5208407"/>
                    </a:cubicBezTo>
                    <a:cubicBezTo>
                      <a:pt x="10932213" y="4848296"/>
                      <a:pt x="10934752" y="4502705"/>
                      <a:pt x="10934752" y="4160019"/>
                    </a:cubicBezTo>
                    <a:cubicBezTo>
                      <a:pt x="10937293" y="3875415"/>
                      <a:pt x="10938563" y="3582099"/>
                      <a:pt x="10936023" y="3291686"/>
                    </a:cubicBezTo>
                    <a:cubicBezTo>
                      <a:pt x="10936023" y="3285878"/>
                      <a:pt x="10937293" y="3288782"/>
                      <a:pt x="10937293" y="3291686"/>
                    </a:cubicBezTo>
                    <a:cubicBezTo>
                      <a:pt x="10933483" y="3044836"/>
                      <a:pt x="10930943" y="2687629"/>
                      <a:pt x="10933483" y="2394312"/>
                    </a:cubicBezTo>
                    <a:lnTo>
                      <a:pt x="10928402" y="2225873"/>
                    </a:lnTo>
                    <a:lnTo>
                      <a:pt x="10928402" y="1752501"/>
                    </a:lnTo>
                    <a:cubicBezTo>
                      <a:pt x="10930943" y="1319787"/>
                      <a:pt x="10933483" y="974090"/>
                      <a:pt x="10933483" y="783590"/>
                    </a:cubicBezTo>
                    <a:cubicBezTo>
                      <a:pt x="10933483" y="548640"/>
                      <a:pt x="10933483" y="311150"/>
                      <a:pt x="10934752" y="74930"/>
                    </a:cubicBezTo>
                    <a:lnTo>
                      <a:pt x="10934752" y="17780"/>
                    </a:lnTo>
                    <a:lnTo>
                      <a:pt x="10894113" y="17780"/>
                    </a:lnTo>
                    <a:lnTo>
                      <a:pt x="10894113" y="52070"/>
                    </a:lnTo>
                    <a:lnTo>
                      <a:pt x="10900463" y="52070"/>
                    </a:lnTo>
                    <a:lnTo>
                      <a:pt x="10900463" y="74930"/>
                    </a:lnTo>
                    <a:cubicBezTo>
                      <a:pt x="10900463" y="100330"/>
                      <a:pt x="10901733" y="127000"/>
                      <a:pt x="10901733" y="153670"/>
                    </a:cubicBezTo>
                    <a:cubicBezTo>
                      <a:pt x="10901733" y="191770"/>
                      <a:pt x="10901733" y="231140"/>
                      <a:pt x="10903002" y="270510"/>
                    </a:cubicBezTo>
                    <a:lnTo>
                      <a:pt x="10903002" y="508000"/>
                    </a:lnTo>
                    <a:cubicBezTo>
                      <a:pt x="10903002" y="661670"/>
                      <a:pt x="10904273" y="815340"/>
                      <a:pt x="10909352" y="965200"/>
                    </a:cubicBezTo>
                    <a:lnTo>
                      <a:pt x="10904273" y="955040"/>
                    </a:lnTo>
                    <a:cubicBezTo>
                      <a:pt x="10906813" y="993140"/>
                      <a:pt x="10906813" y="1033780"/>
                      <a:pt x="10908083" y="1116499"/>
                    </a:cubicBezTo>
                    <a:cubicBezTo>
                      <a:pt x="10908083" y="1168773"/>
                      <a:pt x="10909352" y="1221047"/>
                      <a:pt x="10909352" y="1276225"/>
                    </a:cubicBezTo>
                    <a:cubicBezTo>
                      <a:pt x="10910623" y="1607295"/>
                      <a:pt x="10905543" y="1952886"/>
                      <a:pt x="10909352" y="2283956"/>
                    </a:cubicBezTo>
                    <a:lnTo>
                      <a:pt x="10906813" y="2252011"/>
                    </a:lnTo>
                    <a:cubicBezTo>
                      <a:pt x="10905543" y="2719574"/>
                      <a:pt x="10906813" y="3172617"/>
                      <a:pt x="10908083" y="3619852"/>
                    </a:cubicBezTo>
                    <a:cubicBezTo>
                      <a:pt x="10908083" y="3831853"/>
                      <a:pt x="10906813" y="4043854"/>
                      <a:pt x="10908083" y="4255855"/>
                    </a:cubicBezTo>
                    <a:cubicBezTo>
                      <a:pt x="10906813" y="4723418"/>
                      <a:pt x="10910623" y="5037064"/>
                      <a:pt x="10910623" y="5507531"/>
                    </a:cubicBezTo>
                    <a:lnTo>
                      <a:pt x="10905543" y="5519148"/>
                    </a:lnTo>
                    <a:cubicBezTo>
                      <a:pt x="10923323" y="6309069"/>
                      <a:pt x="10890302" y="7177402"/>
                      <a:pt x="10909352" y="7999268"/>
                    </a:cubicBezTo>
                    <a:lnTo>
                      <a:pt x="10903002" y="7941186"/>
                    </a:lnTo>
                    <a:cubicBezTo>
                      <a:pt x="10913163" y="8068967"/>
                      <a:pt x="10899193" y="8437791"/>
                      <a:pt x="10915702" y="8391325"/>
                    </a:cubicBezTo>
                    <a:lnTo>
                      <a:pt x="10910623" y="8536531"/>
                    </a:lnTo>
                    <a:cubicBezTo>
                      <a:pt x="10932213" y="9094123"/>
                      <a:pt x="10900463" y="9552974"/>
                      <a:pt x="10914433" y="10238347"/>
                    </a:cubicBezTo>
                    <a:lnTo>
                      <a:pt x="10910623" y="10194785"/>
                    </a:lnTo>
                    <a:cubicBezTo>
                      <a:pt x="10913163" y="10377744"/>
                      <a:pt x="10915702" y="10589745"/>
                      <a:pt x="10911893" y="10723335"/>
                    </a:cubicBezTo>
                    <a:cubicBezTo>
                      <a:pt x="10911893" y="10703006"/>
                      <a:pt x="10910623" y="10711718"/>
                      <a:pt x="10909352" y="10668157"/>
                    </a:cubicBezTo>
                    <a:cubicBezTo>
                      <a:pt x="10894113" y="11023703"/>
                      <a:pt x="10910623" y="11301833"/>
                      <a:pt x="10910623" y="11565993"/>
                    </a:cubicBezTo>
                    <a:lnTo>
                      <a:pt x="10903002" y="11535513"/>
                    </a:lnTo>
                    <a:cubicBezTo>
                      <a:pt x="10905543" y="11573613"/>
                      <a:pt x="10906813" y="11623143"/>
                      <a:pt x="10906813" y="11676483"/>
                    </a:cubicBezTo>
                    <a:lnTo>
                      <a:pt x="10906813" y="11837773"/>
                    </a:lnTo>
                    <a:cubicBezTo>
                      <a:pt x="10903002" y="11837773"/>
                      <a:pt x="10900463" y="11836503"/>
                      <a:pt x="10895383" y="11836503"/>
                    </a:cubicBezTo>
                    <a:lnTo>
                      <a:pt x="10892843" y="11837773"/>
                    </a:lnTo>
                    <a:lnTo>
                      <a:pt x="10881413" y="11842853"/>
                    </a:lnTo>
                    <a:lnTo>
                      <a:pt x="10873793" y="11842853"/>
                    </a:lnTo>
                    <a:cubicBezTo>
                      <a:pt x="10853473" y="11837773"/>
                      <a:pt x="10857283" y="11840313"/>
                      <a:pt x="10848393" y="11835233"/>
                    </a:cubicBezTo>
                    <a:cubicBezTo>
                      <a:pt x="10744252" y="11833963"/>
                      <a:pt x="10730283" y="11823803"/>
                      <a:pt x="10656623" y="11818723"/>
                    </a:cubicBezTo>
                    <a:cubicBezTo>
                      <a:pt x="10656623" y="11818723"/>
                      <a:pt x="10657893" y="11818723"/>
                      <a:pt x="10656623" y="11819993"/>
                    </a:cubicBezTo>
                    <a:cubicBezTo>
                      <a:pt x="10605823" y="11828883"/>
                      <a:pt x="10535973" y="11823803"/>
                      <a:pt x="10495333" y="11822533"/>
                    </a:cubicBezTo>
                    <a:lnTo>
                      <a:pt x="10478823" y="11818723"/>
                    </a:lnTo>
                    <a:cubicBezTo>
                      <a:pt x="10454693" y="11809833"/>
                      <a:pt x="10360713" y="11835233"/>
                      <a:pt x="10392463" y="11821263"/>
                    </a:cubicBezTo>
                    <a:cubicBezTo>
                      <a:pt x="10181643" y="11825073"/>
                      <a:pt x="9940343" y="11825073"/>
                      <a:pt x="9468275" y="11825073"/>
                    </a:cubicBezTo>
                    <a:cubicBezTo>
                      <a:pt x="9399822" y="11831423"/>
                      <a:pt x="9094414" y="11825073"/>
                      <a:pt x="9202360" y="11835233"/>
                    </a:cubicBezTo>
                    <a:cubicBezTo>
                      <a:pt x="9081250" y="11822533"/>
                      <a:pt x="8717920" y="11819993"/>
                      <a:pt x="8583646" y="11819993"/>
                    </a:cubicBezTo>
                    <a:cubicBezTo>
                      <a:pt x="8588912" y="11818723"/>
                      <a:pt x="8594178" y="11817453"/>
                      <a:pt x="8615240" y="11817453"/>
                    </a:cubicBezTo>
                    <a:cubicBezTo>
                      <a:pt x="8354591" y="11800943"/>
                      <a:pt x="8304567" y="11832693"/>
                      <a:pt x="8059715" y="11812373"/>
                    </a:cubicBezTo>
                    <a:cubicBezTo>
                      <a:pt x="8020223" y="11826343"/>
                      <a:pt x="7614767" y="11808563"/>
                      <a:pt x="7475228" y="11823803"/>
                    </a:cubicBezTo>
                    <a:cubicBezTo>
                      <a:pt x="7446267" y="11821263"/>
                      <a:pt x="7435736" y="11817453"/>
                      <a:pt x="7446267" y="11816183"/>
                    </a:cubicBezTo>
                    <a:cubicBezTo>
                      <a:pt x="7003953" y="11813643"/>
                      <a:pt x="6516880" y="11812373"/>
                      <a:pt x="6145652" y="11809833"/>
                    </a:cubicBezTo>
                    <a:cubicBezTo>
                      <a:pt x="5827080" y="11822533"/>
                      <a:pt x="5374235" y="11804753"/>
                      <a:pt x="5097789" y="11821263"/>
                    </a:cubicBezTo>
                    <a:cubicBezTo>
                      <a:pt x="4871366" y="11817453"/>
                      <a:pt x="4502771" y="11811103"/>
                      <a:pt x="4186832" y="11817453"/>
                    </a:cubicBezTo>
                    <a:lnTo>
                      <a:pt x="4218426" y="11814913"/>
                    </a:lnTo>
                    <a:cubicBezTo>
                      <a:pt x="3860362" y="11816183"/>
                      <a:pt x="3412782" y="11816183"/>
                      <a:pt x="3167929" y="11827613"/>
                    </a:cubicBezTo>
                    <a:cubicBezTo>
                      <a:pt x="3062616" y="11811103"/>
                      <a:pt x="2907280" y="11814913"/>
                      <a:pt x="2751943" y="11809833"/>
                    </a:cubicBezTo>
                    <a:cubicBezTo>
                      <a:pt x="2512356" y="11817453"/>
                      <a:pt x="2030549" y="11814913"/>
                      <a:pt x="1664587" y="11822533"/>
                    </a:cubicBezTo>
                    <a:cubicBezTo>
                      <a:pt x="1609298" y="11814913"/>
                      <a:pt x="1364445" y="11826343"/>
                      <a:pt x="1346015" y="11814913"/>
                    </a:cubicBezTo>
                    <a:cubicBezTo>
                      <a:pt x="1004570" y="11822533"/>
                      <a:pt x="814070" y="11826343"/>
                      <a:pt x="617220" y="11827613"/>
                    </a:cubicBezTo>
                    <a:lnTo>
                      <a:pt x="318770" y="11827613"/>
                    </a:lnTo>
                    <a:lnTo>
                      <a:pt x="168910" y="11826343"/>
                    </a:lnTo>
                    <a:lnTo>
                      <a:pt x="93980" y="11825073"/>
                    </a:lnTo>
                    <a:lnTo>
                      <a:pt x="58420" y="11825073"/>
                    </a:lnTo>
                    <a:lnTo>
                      <a:pt x="45720" y="11823803"/>
                    </a:lnTo>
                    <a:lnTo>
                      <a:pt x="48260" y="11823803"/>
                    </a:lnTo>
                    <a:cubicBezTo>
                      <a:pt x="52070" y="11681563"/>
                      <a:pt x="55880" y="11541863"/>
                      <a:pt x="58420" y="11407243"/>
                    </a:cubicBezTo>
                    <a:cubicBezTo>
                      <a:pt x="55880" y="11383113"/>
                      <a:pt x="53340" y="11358983"/>
                      <a:pt x="49530" y="11333583"/>
                    </a:cubicBezTo>
                    <a:cubicBezTo>
                      <a:pt x="46990" y="11168483"/>
                      <a:pt x="45720" y="10985603"/>
                      <a:pt x="45720" y="10732047"/>
                    </a:cubicBezTo>
                    <a:cubicBezTo>
                      <a:pt x="46990" y="10636211"/>
                      <a:pt x="48260" y="10537471"/>
                      <a:pt x="45720" y="10435827"/>
                    </a:cubicBezTo>
                    <a:lnTo>
                      <a:pt x="45720" y="10371936"/>
                    </a:lnTo>
                    <a:lnTo>
                      <a:pt x="48260" y="10357415"/>
                    </a:lnTo>
                    <a:lnTo>
                      <a:pt x="49530" y="10200593"/>
                    </a:lnTo>
                    <a:cubicBezTo>
                      <a:pt x="50800" y="10203497"/>
                      <a:pt x="53340" y="10203497"/>
                      <a:pt x="54610" y="10215114"/>
                    </a:cubicBezTo>
                    <a:lnTo>
                      <a:pt x="54610" y="10247059"/>
                    </a:lnTo>
                    <a:lnTo>
                      <a:pt x="54610" y="10218018"/>
                    </a:lnTo>
                    <a:cubicBezTo>
                      <a:pt x="55880" y="10226730"/>
                      <a:pt x="57150" y="10238347"/>
                      <a:pt x="57150" y="10255771"/>
                    </a:cubicBezTo>
                    <a:lnTo>
                      <a:pt x="57150" y="9436809"/>
                    </a:lnTo>
                    <a:cubicBezTo>
                      <a:pt x="58420" y="9442617"/>
                      <a:pt x="59690" y="9448425"/>
                      <a:pt x="58420" y="9468754"/>
                    </a:cubicBezTo>
                    <a:cubicBezTo>
                      <a:pt x="69850" y="9259657"/>
                      <a:pt x="57150" y="9172534"/>
                      <a:pt x="57150" y="9038944"/>
                    </a:cubicBezTo>
                    <a:lnTo>
                      <a:pt x="57150" y="9012807"/>
                    </a:lnTo>
                    <a:cubicBezTo>
                      <a:pt x="57150" y="8966341"/>
                      <a:pt x="59690" y="8916971"/>
                      <a:pt x="63500" y="8853080"/>
                    </a:cubicBezTo>
                    <a:cubicBezTo>
                      <a:pt x="50800" y="8815326"/>
                      <a:pt x="64770" y="8426174"/>
                      <a:pt x="54610" y="8246119"/>
                    </a:cubicBezTo>
                    <a:lnTo>
                      <a:pt x="54610" y="8182228"/>
                    </a:lnTo>
                    <a:cubicBezTo>
                      <a:pt x="57150" y="8170612"/>
                      <a:pt x="58420" y="8164803"/>
                      <a:pt x="59690" y="8173516"/>
                    </a:cubicBezTo>
                    <a:cubicBezTo>
                      <a:pt x="62230" y="7685623"/>
                      <a:pt x="63500" y="7145456"/>
                      <a:pt x="66040" y="6730167"/>
                    </a:cubicBezTo>
                    <a:cubicBezTo>
                      <a:pt x="53340" y="6375864"/>
                      <a:pt x="71120" y="5873451"/>
                      <a:pt x="54610" y="5571422"/>
                    </a:cubicBezTo>
                    <a:cubicBezTo>
                      <a:pt x="58420" y="5318763"/>
                      <a:pt x="64770" y="4912186"/>
                      <a:pt x="58420" y="4560788"/>
                    </a:cubicBezTo>
                    <a:lnTo>
                      <a:pt x="60960" y="4595637"/>
                    </a:lnTo>
                    <a:cubicBezTo>
                      <a:pt x="59690" y="4197772"/>
                      <a:pt x="59690" y="3704071"/>
                      <a:pt x="48260" y="3431084"/>
                    </a:cubicBezTo>
                    <a:cubicBezTo>
                      <a:pt x="64770" y="3314919"/>
                      <a:pt x="60960" y="3143576"/>
                      <a:pt x="66040" y="2972233"/>
                    </a:cubicBezTo>
                    <a:cubicBezTo>
                      <a:pt x="58420" y="2707958"/>
                      <a:pt x="60960" y="2173599"/>
                      <a:pt x="53340" y="1769926"/>
                    </a:cubicBezTo>
                    <a:cubicBezTo>
                      <a:pt x="60960" y="1708939"/>
                      <a:pt x="50800" y="1435952"/>
                      <a:pt x="60960" y="1415623"/>
                    </a:cubicBezTo>
                    <a:cubicBezTo>
                      <a:pt x="53340" y="1028700"/>
                      <a:pt x="49530" y="836930"/>
                      <a:pt x="48260" y="638810"/>
                    </a:cubicBezTo>
                    <a:lnTo>
                      <a:pt x="48260" y="339090"/>
                    </a:lnTo>
                    <a:lnTo>
                      <a:pt x="49530" y="189230"/>
                    </a:lnTo>
                    <a:lnTo>
                      <a:pt x="50800" y="114300"/>
                    </a:lnTo>
                    <a:lnTo>
                      <a:pt x="50800" y="78740"/>
                    </a:lnTo>
                    <a:lnTo>
                      <a:pt x="52070" y="66040"/>
                    </a:lnTo>
                    <a:lnTo>
                      <a:pt x="64770" y="66040"/>
                    </a:lnTo>
                    <a:cubicBezTo>
                      <a:pt x="210820" y="69850"/>
                      <a:pt x="354330" y="73660"/>
                      <a:pt x="492760" y="77470"/>
                    </a:cubicBezTo>
                    <a:cubicBezTo>
                      <a:pt x="558800" y="71120"/>
                      <a:pt x="633730" y="58420"/>
                      <a:pt x="701040" y="50800"/>
                    </a:cubicBezTo>
                    <a:cubicBezTo>
                      <a:pt x="707390" y="52070"/>
                      <a:pt x="707390" y="53340"/>
                      <a:pt x="692150" y="53340"/>
                    </a:cubicBezTo>
                    <a:cubicBezTo>
                      <a:pt x="788670" y="50800"/>
                      <a:pt x="877570" y="62230"/>
                      <a:pt x="974090" y="59690"/>
                    </a:cubicBezTo>
                    <a:cubicBezTo>
                      <a:pt x="972820" y="60960"/>
                      <a:pt x="972820" y="60960"/>
                      <a:pt x="957580" y="63500"/>
                    </a:cubicBezTo>
                    <a:cubicBezTo>
                      <a:pt x="1069569" y="58420"/>
                      <a:pt x="1267031" y="72390"/>
                      <a:pt x="1488188" y="63500"/>
                    </a:cubicBezTo>
                    <a:lnTo>
                      <a:pt x="1501352" y="66040"/>
                    </a:lnTo>
                    <a:lnTo>
                      <a:pt x="1640891" y="62230"/>
                    </a:lnTo>
                    <a:cubicBezTo>
                      <a:pt x="1638259" y="64770"/>
                      <a:pt x="1632993" y="69850"/>
                      <a:pt x="1590868" y="69850"/>
                    </a:cubicBezTo>
                    <a:cubicBezTo>
                      <a:pt x="3291672" y="73660"/>
                      <a:pt x="5045132" y="55880"/>
                      <a:pt x="6790694" y="58420"/>
                    </a:cubicBezTo>
                    <a:lnTo>
                      <a:pt x="6724873" y="62230"/>
                    </a:lnTo>
                    <a:lnTo>
                      <a:pt x="7064507" y="55880"/>
                    </a:lnTo>
                    <a:cubicBezTo>
                      <a:pt x="7061875" y="57150"/>
                      <a:pt x="7046077" y="58420"/>
                      <a:pt x="7030281" y="59690"/>
                    </a:cubicBezTo>
                    <a:cubicBezTo>
                      <a:pt x="7464697" y="66040"/>
                      <a:pt x="7914910" y="55880"/>
                      <a:pt x="8336161" y="57150"/>
                    </a:cubicBezTo>
                    <a:cubicBezTo>
                      <a:pt x="8333528" y="58420"/>
                      <a:pt x="8270341" y="62230"/>
                      <a:pt x="8328263" y="64770"/>
                    </a:cubicBezTo>
                    <a:cubicBezTo>
                      <a:pt x="8641568" y="54610"/>
                      <a:pt x="8831132" y="77470"/>
                      <a:pt x="8986468" y="57150"/>
                    </a:cubicBezTo>
                    <a:cubicBezTo>
                      <a:pt x="9002265" y="58420"/>
                      <a:pt x="9010164" y="62230"/>
                      <a:pt x="8978570" y="64770"/>
                    </a:cubicBezTo>
                    <a:cubicBezTo>
                      <a:pt x="9850034" y="58420"/>
                      <a:pt x="10320073" y="58420"/>
                      <a:pt x="10742983" y="62230"/>
                    </a:cubicBezTo>
                    <a:cubicBezTo>
                      <a:pt x="10791243" y="59690"/>
                      <a:pt x="10842043" y="58420"/>
                      <a:pt x="10892843" y="55880"/>
                    </a:cubicBezTo>
                    <a:lnTo>
                      <a:pt x="10892843" y="20320"/>
                    </a:lnTo>
                    <a:cubicBezTo>
                      <a:pt x="10614713" y="19050"/>
                      <a:pt x="10335313" y="19050"/>
                      <a:pt x="10055913" y="17780"/>
                    </a:cubicBezTo>
                    <a:cubicBezTo>
                      <a:pt x="8349326" y="12700"/>
                      <a:pt x="6732772" y="0"/>
                      <a:pt x="4934554" y="24130"/>
                    </a:cubicBezTo>
                    <a:cubicBezTo>
                      <a:pt x="4937186" y="22860"/>
                      <a:pt x="4921390" y="21590"/>
                      <a:pt x="4968780" y="20320"/>
                    </a:cubicBezTo>
                    <a:cubicBezTo>
                      <a:pt x="4450114" y="24130"/>
                      <a:pt x="3978839" y="17780"/>
                      <a:pt x="3489134" y="21590"/>
                    </a:cubicBezTo>
                    <a:lnTo>
                      <a:pt x="3491766" y="20320"/>
                    </a:lnTo>
                    <a:cubicBezTo>
                      <a:pt x="2285933" y="34290"/>
                      <a:pt x="1002030" y="17780"/>
                      <a:pt x="438150" y="33020"/>
                    </a:cubicBezTo>
                    <a:lnTo>
                      <a:pt x="19050" y="33020"/>
                    </a:lnTo>
                    <a:lnTo>
                      <a:pt x="19050" y="78740"/>
                    </a:lnTo>
                    <a:cubicBezTo>
                      <a:pt x="19050" y="213360"/>
                      <a:pt x="20320" y="350520"/>
                      <a:pt x="20320" y="488950"/>
                    </a:cubicBezTo>
                    <a:cubicBezTo>
                      <a:pt x="7620" y="951230"/>
                      <a:pt x="11430" y="1877379"/>
                      <a:pt x="20320" y="2928671"/>
                    </a:cubicBezTo>
                    <a:cubicBezTo>
                      <a:pt x="26670" y="4226813"/>
                      <a:pt x="8890" y="5484298"/>
                      <a:pt x="13970" y="6779538"/>
                    </a:cubicBezTo>
                    <a:cubicBezTo>
                      <a:pt x="7620" y="7769843"/>
                      <a:pt x="21590" y="8797902"/>
                      <a:pt x="25400" y="9817249"/>
                    </a:cubicBezTo>
                    <a:cubicBezTo>
                      <a:pt x="20320" y="10197689"/>
                      <a:pt x="13970" y="10589745"/>
                      <a:pt x="15240" y="10911943"/>
                    </a:cubicBezTo>
                    <a:lnTo>
                      <a:pt x="19050" y="10899243"/>
                    </a:lnTo>
                    <a:cubicBezTo>
                      <a:pt x="13970" y="10948773"/>
                      <a:pt x="15240" y="11003384"/>
                      <a:pt x="19050" y="11055453"/>
                    </a:cubicBezTo>
                    <a:cubicBezTo>
                      <a:pt x="17780" y="11116413"/>
                      <a:pt x="17780" y="11178643"/>
                      <a:pt x="19050" y="11240873"/>
                    </a:cubicBezTo>
                    <a:cubicBezTo>
                      <a:pt x="19050" y="11242143"/>
                      <a:pt x="19050" y="11244684"/>
                      <a:pt x="17780" y="11245953"/>
                    </a:cubicBezTo>
                    <a:lnTo>
                      <a:pt x="16510" y="11233253"/>
                    </a:lnTo>
                    <a:cubicBezTo>
                      <a:pt x="12700" y="11257384"/>
                      <a:pt x="15240" y="11285323"/>
                      <a:pt x="19050" y="11313263"/>
                    </a:cubicBezTo>
                    <a:cubicBezTo>
                      <a:pt x="19050" y="11337393"/>
                      <a:pt x="20320" y="11360253"/>
                      <a:pt x="20320" y="11384384"/>
                    </a:cubicBezTo>
                    <a:lnTo>
                      <a:pt x="24130" y="11579963"/>
                    </a:lnTo>
                    <a:cubicBezTo>
                      <a:pt x="21590" y="11629493"/>
                      <a:pt x="34290" y="11752684"/>
                      <a:pt x="15240" y="11756493"/>
                    </a:cubicBezTo>
                    <a:cubicBezTo>
                      <a:pt x="15240" y="11713313"/>
                      <a:pt x="6350" y="11823803"/>
                      <a:pt x="1270" y="11727284"/>
                    </a:cubicBezTo>
                    <a:cubicBezTo>
                      <a:pt x="0" y="11738713"/>
                      <a:pt x="0" y="11766653"/>
                      <a:pt x="0" y="11795863"/>
                    </a:cubicBezTo>
                    <a:cubicBezTo>
                      <a:pt x="0" y="11804753"/>
                      <a:pt x="1270" y="11813643"/>
                      <a:pt x="1270" y="11821263"/>
                    </a:cubicBezTo>
                    <a:cubicBezTo>
                      <a:pt x="2540" y="11839043"/>
                      <a:pt x="5080" y="11851743"/>
                      <a:pt x="7620" y="11847934"/>
                    </a:cubicBezTo>
                    <a:cubicBezTo>
                      <a:pt x="17780" y="11858093"/>
                      <a:pt x="25400" y="11902543"/>
                      <a:pt x="33020" y="11841584"/>
                    </a:cubicBezTo>
                    <a:lnTo>
                      <a:pt x="60960" y="11841584"/>
                    </a:lnTo>
                    <a:cubicBezTo>
                      <a:pt x="91440" y="11841584"/>
                      <a:pt x="121920" y="11841584"/>
                      <a:pt x="152400" y="11842853"/>
                    </a:cubicBezTo>
                    <a:cubicBezTo>
                      <a:pt x="194310" y="11844123"/>
                      <a:pt x="234950" y="11845393"/>
                      <a:pt x="273050" y="11846663"/>
                    </a:cubicBezTo>
                    <a:cubicBezTo>
                      <a:pt x="991870" y="11873334"/>
                      <a:pt x="2396512" y="11856823"/>
                      <a:pt x="3886690" y="11840313"/>
                    </a:cubicBezTo>
                    <a:cubicBezTo>
                      <a:pt x="5150445" y="11849203"/>
                      <a:pt x="6414200" y="11828884"/>
                      <a:pt x="7643728" y="11841584"/>
                    </a:cubicBezTo>
                    <a:cubicBezTo>
                      <a:pt x="6964461" y="11844123"/>
                      <a:pt x="6293090" y="11849203"/>
                      <a:pt x="5592759" y="11853013"/>
                    </a:cubicBezTo>
                    <a:cubicBezTo>
                      <a:pt x="5608556" y="11851743"/>
                      <a:pt x="5616455" y="11850473"/>
                      <a:pt x="5632252" y="11849203"/>
                    </a:cubicBezTo>
                    <a:cubicBezTo>
                      <a:pt x="5579595" y="11851743"/>
                      <a:pt x="5521673" y="11855553"/>
                      <a:pt x="5461118" y="11854284"/>
                    </a:cubicBezTo>
                    <a:cubicBezTo>
                      <a:pt x="5445321" y="11853013"/>
                      <a:pt x="5476915" y="11851743"/>
                      <a:pt x="5497978" y="11850473"/>
                    </a:cubicBezTo>
                    <a:cubicBezTo>
                      <a:pt x="5266289" y="11840313"/>
                      <a:pt x="4821342" y="11856823"/>
                      <a:pt x="4676537" y="11849203"/>
                    </a:cubicBezTo>
                    <a:cubicBezTo>
                      <a:pt x="4610716" y="11850473"/>
                      <a:pt x="4581755" y="11854284"/>
                      <a:pt x="4618615" y="11858093"/>
                    </a:cubicBezTo>
                    <a:cubicBezTo>
                      <a:pt x="3765580" y="11860634"/>
                      <a:pt x="2851990" y="11863173"/>
                      <a:pt x="1980526" y="11870793"/>
                    </a:cubicBezTo>
                    <a:cubicBezTo>
                      <a:pt x="1938401" y="11869523"/>
                      <a:pt x="1930502" y="11866984"/>
                      <a:pt x="1943666" y="11863173"/>
                    </a:cubicBezTo>
                    <a:cubicBezTo>
                      <a:pt x="1201210" y="11879684"/>
                      <a:pt x="735330" y="11873334"/>
                      <a:pt x="368300" y="11870793"/>
                    </a:cubicBezTo>
                    <a:cubicBezTo>
                      <a:pt x="354330" y="11874603"/>
                      <a:pt x="405130" y="11875873"/>
                      <a:pt x="369570" y="11879684"/>
                    </a:cubicBezTo>
                    <a:cubicBezTo>
                      <a:pt x="487680" y="11884763"/>
                      <a:pt x="585470" y="11869523"/>
                      <a:pt x="692150" y="11877143"/>
                    </a:cubicBezTo>
                    <a:lnTo>
                      <a:pt x="678180" y="11880953"/>
                    </a:lnTo>
                    <a:cubicBezTo>
                      <a:pt x="755650" y="11883493"/>
                      <a:pt x="693420" y="11870793"/>
                      <a:pt x="774700" y="11875873"/>
                    </a:cubicBezTo>
                    <a:cubicBezTo>
                      <a:pt x="806450" y="11879684"/>
                      <a:pt x="767080" y="11880953"/>
                      <a:pt x="781050" y="11882223"/>
                    </a:cubicBezTo>
                    <a:cubicBezTo>
                      <a:pt x="946150" y="11880953"/>
                      <a:pt x="1217007" y="11884763"/>
                      <a:pt x="1540844" y="11874603"/>
                    </a:cubicBezTo>
                    <a:cubicBezTo>
                      <a:pt x="1619829" y="11883493"/>
                      <a:pt x="1909440" y="11874603"/>
                      <a:pt x="2035815" y="11883493"/>
                    </a:cubicBezTo>
                    <a:cubicBezTo>
                      <a:pt x="2125331" y="11879684"/>
                      <a:pt x="2212214" y="11880953"/>
                      <a:pt x="2246441" y="11874603"/>
                    </a:cubicBezTo>
                    <a:cubicBezTo>
                      <a:pt x="3447008" y="11879684"/>
                      <a:pt x="4673904" y="11870793"/>
                      <a:pt x="5903432" y="11870793"/>
                    </a:cubicBezTo>
                    <a:cubicBezTo>
                      <a:pt x="6480021" y="11853013"/>
                      <a:pt x="7167188" y="11874603"/>
                      <a:pt x="7851722" y="11868253"/>
                    </a:cubicBezTo>
                    <a:cubicBezTo>
                      <a:pt x="7856988" y="11868253"/>
                      <a:pt x="7854354" y="11869523"/>
                      <a:pt x="7851722" y="11869523"/>
                    </a:cubicBezTo>
                    <a:cubicBezTo>
                      <a:pt x="8075511" y="11865713"/>
                      <a:pt x="8399349" y="11863173"/>
                      <a:pt x="8665264" y="11865713"/>
                    </a:cubicBezTo>
                    <a:lnTo>
                      <a:pt x="8891687" y="11858093"/>
                    </a:lnTo>
                    <a:cubicBezTo>
                      <a:pt x="9399822" y="11863173"/>
                      <a:pt x="9913223" y="11865713"/>
                      <a:pt x="10167673" y="11865713"/>
                    </a:cubicBezTo>
                    <a:lnTo>
                      <a:pt x="10806483" y="11865713"/>
                    </a:lnTo>
                    <a:cubicBezTo>
                      <a:pt x="10802673" y="11866984"/>
                      <a:pt x="10791243" y="11868253"/>
                      <a:pt x="10767113" y="11869523"/>
                    </a:cubicBezTo>
                    <a:cubicBezTo>
                      <a:pt x="10786163" y="11870793"/>
                      <a:pt x="10858552" y="11870793"/>
                      <a:pt x="10894113" y="11866984"/>
                    </a:cubicBezTo>
                    <a:cubicBezTo>
                      <a:pt x="10899193" y="11866984"/>
                      <a:pt x="10904273" y="11865713"/>
                      <a:pt x="10908083" y="11865713"/>
                    </a:cubicBezTo>
                    <a:lnTo>
                      <a:pt x="10933483" y="11865713"/>
                    </a:lnTo>
                    <a:lnTo>
                      <a:pt x="10933483" y="11850473"/>
                    </a:lnTo>
                    <a:cubicBezTo>
                      <a:pt x="10941102" y="11846663"/>
                      <a:pt x="10927133" y="11847934"/>
                      <a:pt x="10933483" y="11840313"/>
                    </a:cubicBezTo>
                    <a:lnTo>
                      <a:pt x="10933483" y="11534243"/>
                    </a:lnTo>
                    <a:cubicBezTo>
                      <a:pt x="10938563" y="11553293"/>
                      <a:pt x="10930943" y="11616793"/>
                      <a:pt x="10939833" y="11607903"/>
                    </a:cubicBezTo>
                    <a:cubicBezTo>
                      <a:pt x="10943643" y="11563453"/>
                      <a:pt x="10937293" y="11544403"/>
                      <a:pt x="10933483" y="11534243"/>
                    </a:cubicBezTo>
                    <a:cubicBezTo>
                      <a:pt x="10933483" y="11352634"/>
                      <a:pt x="10934752" y="11169753"/>
                      <a:pt x="10934752" y="10988143"/>
                    </a:cubicBezTo>
                    <a:cubicBezTo>
                      <a:pt x="10936023" y="10872573"/>
                      <a:pt x="10936023" y="10630403"/>
                      <a:pt x="10937293" y="10371936"/>
                    </a:cubicBezTo>
                    <a:cubicBezTo>
                      <a:pt x="10943643" y="10927184"/>
                      <a:pt x="10938563" y="11215473"/>
                      <a:pt x="10937293" y="11498683"/>
                    </a:cubicBezTo>
                    <a:cubicBezTo>
                      <a:pt x="10941102" y="11512653"/>
                      <a:pt x="10942373" y="11461853"/>
                      <a:pt x="10946183" y="11497413"/>
                    </a:cubicBezTo>
                    <a:cubicBezTo>
                      <a:pt x="10951263" y="11379303"/>
                      <a:pt x="10936023" y="11281513"/>
                      <a:pt x="10943643" y="11174833"/>
                    </a:cubicBezTo>
                    <a:lnTo>
                      <a:pt x="10947452" y="11188803"/>
                    </a:lnTo>
                    <a:cubicBezTo>
                      <a:pt x="10949993" y="11111333"/>
                      <a:pt x="10937293" y="11173563"/>
                      <a:pt x="10942373" y="11092283"/>
                    </a:cubicBezTo>
                    <a:cubicBezTo>
                      <a:pt x="10947452" y="11063073"/>
                      <a:pt x="10948723" y="11103713"/>
                      <a:pt x="10949993" y="11088473"/>
                    </a:cubicBezTo>
                    <a:close/>
                    <a:moveTo>
                      <a:pt x="10477552" y="11839043"/>
                    </a:moveTo>
                    <a:lnTo>
                      <a:pt x="10505493" y="11839043"/>
                    </a:lnTo>
                    <a:cubicBezTo>
                      <a:pt x="10499143" y="11837773"/>
                      <a:pt x="10490252" y="11837773"/>
                      <a:pt x="10477552" y="11839043"/>
                    </a:cubicBezTo>
                    <a:close/>
                  </a:path>
                </a:pathLst>
              </a:custGeom>
              <a:solidFill>
                <a:srgbClr val="414042"/>
              </a:solidFill>
            </p:spPr>
          </p:sp>
        </p:grpSp>
        <p:grpSp>
          <p:nvGrpSpPr>
            <p:cNvPr id="9" name="Group 9"/>
            <p:cNvGrpSpPr/>
            <p:nvPr/>
          </p:nvGrpSpPr>
          <p:grpSpPr>
            <a:xfrm>
              <a:off x="3878544" y="6597214"/>
              <a:ext cx="3191210" cy="3412030"/>
              <a:chOff x="0" y="0"/>
              <a:chExt cx="10956343" cy="11714482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1270" y="-10160"/>
                <a:ext cx="10952533" cy="11738612"/>
              </a:xfrm>
              <a:custGeom>
                <a:avLst/>
                <a:gdLst/>
                <a:ahLst/>
                <a:cxnLst/>
                <a:rect l="l" t="t" r="r" b="b"/>
                <a:pathLst>
                  <a:path w="10952533" h="11738612">
                    <a:moveTo>
                      <a:pt x="10949993" y="10924542"/>
                    </a:moveTo>
                    <a:cubicBezTo>
                      <a:pt x="10948723" y="10759442"/>
                      <a:pt x="10952533" y="10453133"/>
                      <a:pt x="10942373" y="10101891"/>
                    </a:cubicBezTo>
                    <a:cubicBezTo>
                      <a:pt x="10951263" y="10016223"/>
                      <a:pt x="10942373" y="9702104"/>
                      <a:pt x="10951263" y="9565035"/>
                    </a:cubicBezTo>
                    <a:cubicBezTo>
                      <a:pt x="10947452" y="9467943"/>
                      <a:pt x="10948723" y="9370852"/>
                      <a:pt x="10942373" y="9336585"/>
                    </a:cubicBezTo>
                    <a:lnTo>
                      <a:pt x="10942373" y="9242349"/>
                    </a:lnTo>
                    <a:cubicBezTo>
                      <a:pt x="10944913" y="8225748"/>
                      <a:pt x="10946183" y="7243414"/>
                      <a:pt x="10939833" y="6223957"/>
                    </a:cubicBezTo>
                    <a:cubicBezTo>
                      <a:pt x="10939833" y="5938395"/>
                      <a:pt x="10938563" y="5655688"/>
                      <a:pt x="10938563" y="5370126"/>
                    </a:cubicBezTo>
                    <a:cubicBezTo>
                      <a:pt x="10936023" y="5295880"/>
                      <a:pt x="10934752" y="5218778"/>
                      <a:pt x="10933483" y="5138821"/>
                    </a:cubicBezTo>
                    <a:cubicBezTo>
                      <a:pt x="10932213" y="4784724"/>
                      <a:pt x="10934752" y="4444905"/>
                      <a:pt x="10934752" y="4107941"/>
                    </a:cubicBezTo>
                    <a:cubicBezTo>
                      <a:pt x="10937293" y="3828091"/>
                      <a:pt x="10938563" y="3539672"/>
                      <a:pt x="10936023" y="3254110"/>
                    </a:cubicBezTo>
                    <a:cubicBezTo>
                      <a:pt x="10936023" y="3248399"/>
                      <a:pt x="10937293" y="3251255"/>
                      <a:pt x="10937293" y="3254110"/>
                    </a:cubicBezTo>
                    <a:cubicBezTo>
                      <a:pt x="10933483" y="3011383"/>
                      <a:pt x="10930943" y="2660141"/>
                      <a:pt x="10933483" y="2371723"/>
                    </a:cubicBezTo>
                    <a:lnTo>
                      <a:pt x="10928402" y="2206097"/>
                    </a:lnTo>
                    <a:lnTo>
                      <a:pt x="10928402" y="1740631"/>
                    </a:lnTo>
                    <a:cubicBezTo>
                      <a:pt x="10930943" y="1315143"/>
                      <a:pt x="10933483" y="974090"/>
                      <a:pt x="10933483" y="783590"/>
                    </a:cubicBezTo>
                    <a:cubicBezTo>
                      <a:pt x="10933483" y="548640"/>
                      <a:pt x="10933483" y="311150"/>
                      <a:pt x="10934752" y="74930"/>
                    </a:cubicBezTo>
                    <a:lnTo>
                      <a:pt x="10934752" y="17780"/>
                    </a:lnTo>
                    <a:lnTo>
                      <a:pt x="10894113" y="17780"/>
                    </a:lnTo>
                    <a:lnTo>
                      <a:pt x="10894113" y="52070"/>
                    </a:lnTo>
                    <a:lnTo>
                      <a:pt x="10900463" y="52070"/>
                    </a:lnTo>
                    <a:lnTo>
                      <a:pt x="10900463" y="74930"/>
                    </a:lnTo>
                    <a:cubicBezTo>
                      <a:pt x="10900463" y="100330"/>
                      <a:pt x="10901733" y="127000"/>
                      <a:pt x="10901733" y="153670"/>
                    </a:cubicBezTo>
                    <a:cubicBezTo>
                      <a:pt x="10901733" y="191770"/>
                      <a:pt x="10901733" y="231140"/>
                      <a:pt x="10903002" y="270510"/>
                    </a:cubicBezTo>
                    <a:lnTo>
                      <a:pt x="10903002" y="508000"/>
                    </a:lnTo>
                    <a:cubicBezTo>
                      <a:pt x="10903002" y="661670"/>
                      <a:pt x="10904273" y="815340"/>
                      <a:pt x="10909352" y="965200"/>
                    </a:cubicBezTo>
                    <a:lnTo>
                      <a:pt x="10904273" y="955040"/>
                    </a:lnTo>
                    <a:cubicBezTo>
                      <a:pt x="10906813" y="993140"/>
                      <a:pt x="10906813" y="1033780"/>
                      <a:pt x="10908083" y="1115250"/>
                    </a:cubicBezTo>
                    <a:cubicBezTo>
                      <a:pt x="10908083" y="1166651"/>
                      <a:pt x="10909352" y="1218052"/>
                      <a:pt x="10909352" y="1272309"/>
                    </a:cubicBezTo>
                    <a:cubicBezTo>
                      <a:pt x="10910623" y="1597850"/>
                      <a:pt x="10905543" y="1937669"/>
                      <a:pt x="10909352" y="2263210"/>
                    </a:cubicBezTo>
                    <a:lnTo>
                      <a:pt x="10906813" y="2231798"/>
                    </a:lnTo>
                    <a:cubicBezTo>
                      <a:pt x="10905543" y="2691553"/>
                      <a:pt x="10906813" y="3137030"/>
                      <a:pt x="10908083" y="3576796"/>
                    </a:cubicBezTo>
                    <a:cubicBezTo>
                      <a:pt x="10908083" y="3785256"/>
                      <a:pt x="10906813" y="3993716"/>
                      <a:pt x="10908083" y="4202177"/>
                    </a:cubicBezTo>
                    <a:cubicBezTo>
                      <a:pt x="10906813" y="4661932"/>
                      <a:pt x="10910623" y="4970339"/>
                      <a:pt x="10910623" y="5432950"/>
                    </a:cubicBezTo>
                    <a:lnTo>
                      <a:pt x="10905543" y="5444372"/>
                    </a:lnTo>
                    <a:cubicBezTo>
                      <a:pt x="10923323" y="6221101"/>
                      <a:pt x="10890302" y="7074933"/>
                      <a:pt x="10909352" y="7883073"/>
                    </a:cubicBezTo>
                    <a:lnTo>
                      <a:pt x="10903002" y="7825961"/>
                    </a:lnTo>
                    <a:cubicBezTo>
                      <a:pt x="10913163" y="7951609"/>
                      <a:pt x="10899193" y="8314273"/>
                      <a:pt x="10915702" y="8268582"/>
                    </a:cubicBezTo>
                    <a:lnTo>
                      <a:pt x="10910623" y="8411363"/>
                    </a:lnTo>
                    <a:cubicBezTo>
                      <a:pt x="10932213" y="8959643"/>
                      <a:pt x="10900463" y="9410831"/>
                      <a:pt x="10914433" y="10084757"/>
                    </a:cubicBezTo>
                    <a:lnTo>
                      <a:pt x="10910623" y="10041924"/>
                    </a:lnTo>
                    <a:cubicBezTo>
                      <a:pt x="10913163" y="10221827"/>
                      <a:pt x="10915702" y="10430288"/>
                      <a:pt x="10911893" y="10561647"/>
                    </a:cubicBezTo>
                    <a:cubicBezTo>
                      <a:pt x="10911893" y="10541657"/>
                      <a:pt x="10910623" y="10550224"/>
                      <a:pt x="10909352" y="10507390"/>
                    </a:cubicBezTo>
                    <a:cubicBezTo>
                      <a:pt x="10894113" y="10859771"/>
                      <a:pt x="10910623" y="11137902"/>
                      <a:pt x="10910623" y="11402062"/>
                    </a:cubicBezTo>
                    <a:lnTo>
                      <a:pt x="10903002" y="11371582"/>
                    </a:lnTo>
                    <a:cubicBezTo>
                      <a:pt x="10905543" y="11409682"/>
                      <a:pt x="10906813" y="11459212"/>
                      <a:pt x="10906813" y="11512552"/>
                    </a:cubicBezTo>
                    <a:lnTo>
                      <a:pt x="10906813" y="11673842"/>
                    </a:lnTo>
                    <a:cubicBezTo>
                      <a:pt x="10903002" y="11673842"/>
                      <a:pt x="10900463" y="11672571"/>
                      <a:pt x="10895383" y="11672571"/>
                    </a:cubicBezTo>
                    <a:lnTo>
                      <a:pt x="10892843" y="11673842"/>
                    </a:lnTo>
                    <a:lnTo>
                      <a:pt x="10881413" y="11678921"/>
                    </a:lnTo>
                    <a:lnTo>
                      <a:pt x="10873793" y="11678921"/>
                    </a:lnTo>
                    <a:cubicBezTo>
                      <a:pt x="10853473" y="11673842"/>
                      <a:pt x="10857283" y="11676382"/>
                      <a:pt x="10848393" y="11671302"/>
                    </a:cubicBezTo>
                    <a:cubicBezTo>
                      <a:pt x="10744252" y="11670032"/>
                      <a:pt x="10730283" y="11659871"/>
                      <a:pt x="10656623" y="11654792"/>
                    </a:cubicBezTo>
                    <a:cubicBezTo>
                      <a:pt x="10656623" y="11654792"/>
                      <a:pt x="10657893" y="11654792"/>
                      <a:pt x="10656623" y="11656062"/>
                    </a:cubicBezTo>
                    <a:cubicBezTo>
                      <a:pt x="10605823" y="11664952"/>
                      <a:pt x="10535973" y="11659871"/>
                      <a:pt x="10495333" y="11658602"/>
                    </a:cubicBezTo>
                    <a:lnTo>
                      <a:pt x="10478823" y="11654792"/>
                    </a:lnTo>
                    <a:cubicBezTo>
                      <a:pt x="10454693" y="11645902"/>
                      <a:pt x="10360713" y="11671302"/>
                      <a:pt x="10392463" y="11657332"/>
                    </a:cubicBezTo>
                    <a:cubicBezTo>
                      <a:pt x="10181643" y="11661142"/>
                      <a:pt x="9940343" y="11661142"/>
                      <a:pt x="9468275" y="11661142"/>
                    </a:cubicBezTo>
                    <a:cubicBezTo>
                      <a:pt x="9399822" y="11667492"/>
                      <a:pt x="9094414" y="11661142"/>
                      <a:pt x="9202360" y="11671302"/>
                    </a:cubicBezTo>
                    <a:cubicBezTo>
                      <a:pt x="9081250" y="11658602"/>
                      <a:pt x="8717920" y="11656062"/>
                      <a:pt x="8583646" y="11656062"/>
                    </a:cubicBezTo>
                    <a:cubicBezTo>
                      <a:pt x="8588912" y="11654792"/>
                      <a:pt x="8594178" y="11653521"/>
                      <a:pt x="8615240" y="11653521"/>
                    </a:cubicBezTo>
                    <a:cubicBezTo>
                      <a:pt x="8354591" y="11637012"/>
                      <a:pt x="8304567" y="11668762"/>
                      <a:pt x="8059715" y="11648442"/>
                    </a:cubicBezTo>
                    <a:cubicBezTo>
                      <a:pt x="8020223" y="11662412"/>
                      <a:pt x="7614767" y="11644632"/>
                      <a:pt x="7475228" y="11659871"/>
                    </a:cubicBezTo>
                    <a:cubicBezTo>
                      <a:pt x="7446267" y="11657332"/>
                      <a:pt x="7435736" y="11653521"/>
                      <a:pt x="7446267" y="11652252"/>
                    </a:cubicBezTo>
                    <a:cubicBezTo>
                      <a:pt x="7003953" y="11649712"/>
                      <a:pt x="6516880" y="11648442"/>
                      <a:pt x="6145652" y="11645902"/>
                    </a:cubicBezTo>
                    <a:cubicBezTo>
                      <a:pt x="5827080" y="11658602"/>
                      <a:pt x="5374235" y="11640821"/>
                      <a:pt x="5097789" y="11657332"/>
                    </a:cubicBezTo>
                    <a:cubicBezTo>
                      <a:pt x="4871366" y="11653521"/>
                      <a:pt x="4502771" y="11647171"/>
                      <a:pt x="4186832" y="11653521"/>
                    </a:cubicBezTo>
                    <a:lnTo>
                      <a:pt x="4218426" y="11650982"/>
                    </a:lnTo>
                    <a:cubicBezTo>
                      <a:pt x="3860362" y="11652252"/>
                      <a:pt x="3412782" y="11652252"/>
                      <a:pt x="3167929" y="11663682"/>
                    </a:cubicBezTo>
                    <a:cubicBezTo>
                      <a:pt x="3062616" y="11647171"/>
                      <a:pt x="2907280" y="11650982"/>
                      <a:pt x="2751943" y="11645902"/>
                    </a:cubicBezTo>
                    <a:cubicBezTo>
                      <a:pt x="2512356" y="11653521"/>
                      <a:pt x="2030549" y="11650982"/>
                      <a:pt x="1664587" y="11658602"/>
                    </a:cubicBezTo>
                    <a:cubicBezTo>
                      <a:pt x="1609298" y="11650982"/>
                      <a:pt x="1364445" y="11662412"/>
                      <a:pt x="1346015" y="11650982"/>
                    </a:cubicBezTo>
                    <a:cubicBezTo>
                      <a:pt x="1004570" y="11658602"/>
                      <a:pt x="814070" y="11662412"/>
                      <a:pt x="617220" y="11663682"/>
                    </a:cubicBezTo>
                    <a:lnTo>
                      <a:pt x="318770" y="11663682"/>
                    </a:lnTo>
                    <a:lnTo>
                      <a:pt x="168910" y="11662412"/>
                    </a:lnTo>
                    <a:lnTo>
                      <a:pt x="93980" y="11661142"/>
                    </a:lnTo>
                    <a:lnTo>
                      <a:pt x="58420" y="11661142"/>
                    </a:lnTo>
                    <a:lnTo>
                      <a:pt x="45720" y="11659871"/>
                    </a:lnTo>
                    <a:lnTo>
                      <a:pt x="48260" y="11659871"/>
                    </a:lnTo>
                    <a:cubicBezTo>
                      <a:pt x="52070" y="11517632"/>
                      <a:pt x="55880" y="11377932"/>
                      <a:pt x="58420" y="11243312"/>
                    </a:cubicBezTo>
                    <a:cubicBezTo>
                      <a:pt x="55880" y="11219182"/>
                      <a:pt x="53340" y="11195052"/>
                      <a:pt x="49530" y="11169652"/>
                    </a:cubicBezTo>
                    <a:cubicBezTo>
                      <a:pt x="46990" y="11004552"/>
                      <a:pt x="45720" y="10821671"/>
                      <a:pt x="45720" y="10570214"/>
                    </a:cubicBezTo>
                    <a:cubicBezTo>
                      <a:pt x="46990" y="10475978"/>
                      <a:pt x="48260" y="10378887"/>
                      <a:pt x="45720" y="10278940"/>
                    </a:cubicBezTo>
                    <a:lnTo>
                      <a:pt x="45720" y="10216116"/>
                    </a:lnTo>
                    <a:lnTo>
                      <a:pt x="48260" y="10201839"/>
                    </a:lnTo>
                    <a:lnTo>
                      <a:pt x="49530" y="10047635"/>
                    </a:lnTo>
                    <a:cubicBezTo>
                      <a:pt x="50800" y="10050491"/>
                      <a:pt x="53340" y="10050491"/>
                      <a:pt x="54610" y="10061913"/>
                    </a:cubicBezTo>
                    <a:lnTo>
                      <a:pt x="54610" y="10093324"/>
                    </a:lnTo>
                    <a:lnTo>
                      <a:pt x="54610" y="10064769"/>
                    </a:lnTo>
                    <a:cubicBezTo>
                      <a:pt x="55880" y="10073336"/>
                      <a:pt x="57150" y="10084758"/>
                      <a:pt x="57150" y="10101891"/>
                    </a:cubicBezTo>
                    <a:lnTo>
                      <a:pt x="57150" y="9296606"/>
                    </a:lnTo>
                    <a:cubicBezTo>
                      <a:pt x="58420" y="9302318"/>
                      <a:pt x="59690" y="9308029"/>
                      <a:pt x="58420" y="9328018"/>
                    </a:cubicBezTo>
                    <a:cubicBezTo>
                      <a:pt x="69850" y="9122413"/>
                      <a:pt x="57150" y="9036745"/>
                      <a:pt x="57150" y="8905386"/>
                    </a:cubicBezTo>
                    <a:lnTo>
                      <a:pt x="57150" y="8879685"/>
                    </a:lnTo>
                    <a:cubicBezTo>
                      <a:pt x="57150" y="8833996"/>
                      <a:pt x="59690" y="8785450"/>
                      <a:pt x="63500" y="8722626"/>
                    </a:cubicBezTo>
                    <a:cubicBezTo>
                      <a:pt x="50800" y="8685503"/>
                      <a:pt x="64770" y="8302850"/>
                      <a:pt x="54610" y="8125801"/>
                    </a:cubicBezTo>
                    <a:lnTo>
                      <a:pt x="54610" y="8062978"/>
                    </a:lnTo>
                    <a:cubicBezTo>
                      <a:pt x="57150" y="8051555"/>
                      <a:pt x="58420" y="8045844"/>
                      <a:pt x="59690" y="8054411"/>
                    </a:cubicBezTo>
                    <a:cubicBezTo>
                      <a:pt x="62230" y="7574666"/>
                      <a:pt x="63500" y="7043521"/>
                      <a:pt x="66040" y="6635166"/>
                    </a:cubicBezTo>
                    <a:cubicBezTo>
                      <a:pt x="53340" y="6286781"/>
                      <a:pt x="71120" y="5792758"/>
                      <a:pt x="54610" y="5495774"/>
                    </a:cubicBezTo>
                    <a:cubicBezTo>
                      <a:pt x="58420" y="5247335"/>
                      <a:pt x="64770" y="4847547"/>
                      <a:pt x="58420" y="4502017"/>
                    </a:cubicBezTo>
                    <a:lnTo>
                      <a:pt x="60960" y="4536285"/>
                    </a:lnTo>
                    <a:cubicBezTo>
                      <a:pt x="59690" y="4145065"/>
                      <a:pt x="59690" y="3659609"/>
                      <a:pt x="48260" y="3391180"/>
                    </a:cubicBezTo>
                    <a:cubicBezTo>
                      <a:pt x="64770" y="3276956"/>
                      <a:pt x="60960" y="3108474"/>
                      <a:pt x="66040" y="2939992"/>
                    </a:cubicBezTo>
                    <a:cubicBezTo>
                      <a:pt x="58420" y="2680130"/>
                      <a:pt x="60960" y="2154696"/>
                      <a:pt x="53340" y="1757765"/>
                    </a:cubicBezTo>
                    <a:cubicBezTo>
                      <a:pt x="60960" y="1697797"/>
                      <a:pt x="50800" y="1429368"/>
                      <a:pt x="60960" y="1409379"/>
                    </a:cubicBezTo>
                    <a:cubicBezTo>
                      <a:pt x="53340" y="1028700"/>
                      <a:pt x="49530" y="836930"/>
                      <a:pt x="48260" y="638810"/>
                    </a:cubicBezTo>
                    <a:lnTo>
                      <a:pt x="48260" y="339090"/>
                    </a:lnTo>
                    <a:lnTo>
                      <a:pt x="49530" y="189230"/>
                    </a:lnTo>
                    <a:lnTo>
                      <a:pt x="50800" y="114300"/>
                    </a:lnTo>
                    <a:lnTo>
                      <a:pt x="50800" y="78740"/>
                    </a:lnTo>
                    <a:lnTo>
                      <a:pt x="52070" y="66040"/>
                    </a:lnTo>
                    <a:lnTo>
                      <a:pt x="64770" y="66040"/>
                    </a:lnTo>
                    <a:cubicBezTo>
                      <a:pt x="210820" y="69850"/>
                      <a:pt x="354330" y="73660"/>
                      <a:pt x="492760" y="77470"/>
                    </a:cubicBezTo>
                    <a:cubicBezTo>
                      <a:pt x="558800" y="71120"/>
                      <a:pt x="633730" y="58420"/>
                      <a:pt x="701040" y="50800"/>
                    </a:cubicBezTo>
                    <a:cubicBezTo>
                      <a:pt x="707390" y="52070"/>
                      <a:pt x="707390" y="53340"/>
                      <a:pt x="692150" y="53340"/>
                    </a:cubicBezTo>
                    <a:cubicBezTo>
                      <a:pt x="788670" y="50800"/>
                      <a:pt x="877570" y="62230"/>
                      <a:pt x="974090" y="59690"/>
                    </a:cubicBezTo>
                    <a:cubicBezTo>
                      <a:pt x="972820" y="60960"/>
                      <a:pt x="972820" y="60960"/>
                      <a:pt x="957580" y="63500"/>
                    </a:cubicBezTo>
                    <a:cubicBezTo>
                      <a:pt x="1069569" y="58420"/>
                      <a:pt x="1267031" y="72390"/>
                      <a:pt x="1488188" y="63500"/>
                    </a:cubicBezTo>
                    <a:lnTo>
                      <a:pt x="1501352" y="66040"/>
                    </a:lnTo>
                    <a:lnTo>
                      <a:pt x="1640891" y="62230"/>
                    </a:lnTo>
                    <a:cubicBezTo>
                      <a:pt x="1638259" y="64770"/>
                      <a:pt x="1632993" y="69850"/>
                      <a:pt x="1590868" y="69850"/>
                    </a:cubicBezTo>
                    <a:cubicBezTo>
                      <a:pt x="3291672" y="73660"/>
                      <a:pt x="5045132" y="55880"/>
                      <a:pt x="6790694" y="58420"/>
                    </a:cubicBezTo>
                    <a:lnTo>
                      <a:pt x="6724873" y="62230"/>
                    </a:lnTo>
                    <a:lnTo>
                      <a:pt x="7064507" y="55880"/>
                    </a:lnTo>
                    <a:cubicBezTo>
                      <a:pt x="7061875" y="57150"/>
                      <a:pt x="7046077" y="58420"/>
                      <a:pt x="7030281" y="59690"/>
                    </a:cubicBezTo>
                    <a:cubicBezTo>
                      <a:pt x="7464697" y="66040"/>
                      <a:pt x="7914910" y="55880"/>
                      <a:pt x="8336161" y="57150"/>
                    </a:cubicBezTo>
                    <a:cubicBezTo>
                      <a:pt x="8333528" y="58420"/>
                      <a:pt x="8270341" y="62230"/>
                      <a:pt x="8328263" y="64770"/>
                    </a:cubicBezTo>
                    <a:cubicBezTo>
                      <a:pt x="8641568" y="54610"/>
                      <a:pt x="8831132" y="77470"/>
                      <a:pt x="8986468" y="57150"/>
                    </a:cubicBezTo>
                    <a:cubicBezTo>
                      <a:pt x="9002265" y="58420"/>
                      <a:pt x="9010164" y="62230"/>
                      <a:pt x="8978570" y="64770"/>
                    </a:cubicBezTo>
                    <a:cubicBezTo>
                      <a:pt x="9850034" y="58420"/>
                      <a:pt x="10320073" y="58420"/>
                      <a:pt x="10742983" y="62230"/>
                    </a:cubicBezTo>
                    <a:cubicBezTo>
                      <a:pt x="10791243" y="59690"/>
                      <a:pt x="10842043" y="58420"/>
                      <a:pt x="10892843" y="55880"/>
                    </a:cubicBezTo>
                    <a:lnTo>
                      <a:pt x="10892843" y="20320"/>
                    </a:lnTo>
                    <a:cubicBezTo>
                      <a:pt x="10614713" y="19050"/>
                      <a:pt x="10335313" y="19050"/>
                      <a:pt x="10055913" y="17780"/>
                    </a:cubicBezTo>
                    <a:cubicBezTo>
                      <a:pt x="8349326" y="12700"/>
                      <a:pt x="6732772" y="0"/>
                      <a:pt x="4934554" y="24130"/>
                    </a:cubicBezTo>
                    <a:cubicBezTo>
                      <a:pt x="4937186" y="22860"/>
                      <a:pt x="4921390" y="21590"/>
                      <a:pt x="4968780" y="20320"/>
                    </a:cubicBezTo>
                    <a:cubicBezTo>
                      <a:pt x="4450114" y="24130"/>
                      <a:pt x="3978839" y="17780"/>
                      <a:pt x="3489134" y="21590"/>
                    </a:cubicBezTo>
                    <a:lnTo>
                      <a:pt x="3491766" y="20320"/>
                    </a:lnTo>
                    <a:cubicBezTo>
                      <a:pt x="2285933" y="34290"/>
                      <a:pt x="1002030" y="17780"/>
                      <a:pt x="438150" y="33020"/>
                    </a:cubicBezTo>
                    <a:lnTo>
                      <a:pt x="19050" y="33020"/>
                    </a:lnTo>
                    <a:lnTo>
                      <a:pt x="19050" y="78740"/>
                    </a:lnTo>
                    <a:cubicBezTo>
                      <a:pt x="19050" y="213360"/>
                      <a:pt x="20320" y="350520"/>
                      <a:pt x="20320" y="488950"/>
                    </a:cubicBezTo>
                    <a:cubicBezTo>
                      <a:pt x="7620" y="951230"/>
                      <a:pt x="11430" y="1863423"/>
                      <a:pt x="20320" y="2897158"/>
                    </a:cubicBezTo>
                    <a:cubicBezTo>
                      <a:pt x="26670" y="4173621"/>
                      <a:pt x="8890" y="5410105"/>
                      <a:pt x="13970" y="6683712"/>
                    </a:cubicBezTo>
                    <a:cubicBezTo>
                      <a:pt x="7620" y="7657479"/>
                      <a:pt x="21590" y="8668369"/>
                      <a:pt x="25400" y="9670693"/>
                    </a:cubicBezTo>
                    <a:cubicBezTo>
                      <a:pt x="20320" y="10044779"/>
                      <a:pt x="13970" y="10430288"/>
                      <a:pt x="15240" y="10748012"/>
                    </a:cubicBezTo>
                    <a:lnTo>
                      <a:pt x="19050" y="10735312"/>
                    </a:lnTo>
                    <a:cubicBezTo>
                      <a:pt x="13970" y="10784842"/>
                      <a:pt x="15240" y="10839452"/>
                      <a:pt x="19050" y="10891522"/>
                    </a:cubicBezTo>
                    <a:cubicBezTo>
                      <a:pt x="17780" y="10952482"/>
                      <a:pt x="17780" y="11014712"/>
                      <a:pt x="19050" y="11076942"/>
                    </a:cubicBezTo>
                    <a:cubicBezTo>
                      <a:pt x="19050" y="11078212"/>
                      <a:pt x="19050" y="11080752"/>
                      <a:pt x="17780" y="11082022"/>
                    </a:cubicBezTo>
                    <a:lnTo>
                      <a:pt x="16510" y="11069322"/>
                    </a:lnTo>
                    <a:cubicBezTo>
                      <a:pt x="12700" y="11093452"/>
                      <a:pt x="15240" y="11121392"/>
                      <a:pt x="19050" y="11149332"/>
                    </a:cubicBezTo>
                    <a:cubicBezTo>
                      <a:pt x="19050" y="11173462"/>
                      <a:pt x="20320" y="11196322"/>
                      <a:pt x="20320" y="11220452"/>
                    </a:cubicBezTo>
                    <a:lnTo>
                      <a:pt x="24130" y="11416032"/>
                    </a:lnTo>
                    <a:cubicBezTo>
                      <a:pt x="21590" y="11465562"/>
                      <a:pt x="34290" y="11588752"/>
                      <a:pt x="15240" y="11592562"/>
                    </a:cubicBezTo>
                    <a:cubicBezTo>
                      <a:pt x="15240" y="11549382"/>
                      <a:pt x="6350" y="11659872"/>
                      <a:pt x="1270" y="11563352"/>
                    </a:cubicBezTo>
                    <a:cubicBezTo>
                      <a:pt x="0" y="11574782"/>
                      <a:pt x="0" y="11602722"/>
                      <a:pt x="0" y="11631932"/>
                    </a:cubicBezTo>
                    <a:cubicBezTo>
                      <a:pt x="0" y="11640822"/>
                      <a:pt x="1270" y="11649712"/>
                      <a:pt x="1270" y="11657332"/>
                    </a:cubicBezTo>
                    <a:cubicBezTo>
                      <a:pt x="2540" y="11675112"/>
                      <a:pt x="5080" y="11687812"/>
                      <a:pt x="7620" y="11684002"/>
                    </a:cubicBezTo>
                    <a:cubicBezTo>
                      <a:pt x="17780" y="11694162"/>
                      <a:pt x="25400" y="11738612"/>
                      <a:pt x="33020" y="11677652"/>
                    </a:cubicBezTo>
                    <a:lnTo>
                      <a:pt x="60960" y="11677652"/>
                    </a:lnTo>
                    <a:cubicBezTo>
                      <a:pt x="91440" y="11677652"/>
                      <a:pt x="121920" y="11677652"/>
                      <a:pt x="152400" y="11678922"/>
                    </a:cubicBezTo>
                    <a:cubicBezTo>
                      <a:pt x="194310" y="11680192"/>
                      <a:pt x="234950" y="11681462"/>
                      <a:pt x="273050" y="11682732"/>
                    </a:cubicBezTo>
                    <a:cubicBezTo>
                      <a:pt x="991870" y="11709402"/>
                      <a:pt x="2396512" y="11692892"/>
                      <a:pt x="3886690" y="11676382"/>
                    </a:cubicBezTo>
                    <a:cubicBezTo>
                      <a:pt x="5150445" y="11685272"/>
                      <a:pt x="6414200" y="11664952"/>
                      <a:pt x="7643728" y="11677652"/>
                    </a:cubicBezTo>
                    <a:cubicBezTo>
                      <a:pt x="6964461" y="11680192"/>
                      <a:pt x="6293090" y="11685272"/>
                      <a:pt x="5592759" y="11689082"/>
                    </a:cubicBezTo>
                    <a:cubicBezTo>
                      <a:pt x="5608556" y="11687812"/>
                      <a:pt x="5616455" y="11686542"/>
                      <a:pt x="5632252" y="11685272"/>
                    </a:cubicBezTo>
                    <a:cubicBezTo>
                      <a:pt x="5579595" y="11687812"/>
                      <a:pt x="5521673" y="11691622"/>
                      <a:pt x="5461118" y="11690352"/>
                    </a:cubicBezTo>
                    <a:cubicBezTo>
                      <a:pt x="5445321" y="11689082"/>
                      <a:pt x="5476915" y="11687812"/>
                      <a:pt x="5497978" y="11686542"/>
                    </a:cubicBezTo>
                    <a:cubicBezTo>
                      <a:pt x="5266289" y="11676382"/>
                      <a:pt x="4821342" y="11692892"/>
                      <a:pt x="4676537" y="11685272"/>
                    </a:cubicBezTo>
                    <a:cubicBezTo>
                      <a:pt x="4610716" y="11686542"/>
                      <a:pt x="4581755" y="11690352"/>
                      <a:pt x="4618615" y="11694162"/>
                    </a:cubicBezTo>
                    <a:cubicBezTo>
                      <a:pt x="3765580" y="11696702"/>
                      <a:pt x="2851990" y="11699242"/>
                      <a:pt x="1980526" y="11706862"/>
                    </a:cubicBezTo>
                    <a:cubicBezTo>
                      <a:pt x="1938401" y="11705592"/>
                      <a:pt x="1930502" y="11703052"/>
                      <a:pt x="1943666" y="11699242"/>
                    </a:cubicBezTo>
                    <a:cubicBezTo>
                      <a:pt x="1201210" y="11715752"/>
                      <a:pt x="735330" y="11709402"/>
                      <a:pt x="368300" y="11706862"/>
                    </a:cubicBezTo>
                    <a:cubicBezTo>
                      <a:pt x="354330" y="11710672"/>
                      <a:pt x="405130" y="11711942"/>
                      <a:pt x="369570" y="11715752"/>
                    </a:cubicBezTo>
                    <a:cubicBezTo>
                      <a:pt x="487680" y="11720832"/>
                      <a:pt x="585470" y="11705592"/>
                      <a:pt x="692150" y="11713212"/>
                    </a:cubicBezTo>
                    <a:lnTo>
                      <a:pt x="678180" y="11717022"/>
                    </a:lnTo>
                    <a:cubicBezTo>
                      <a:pt x="755650" y="11719562"/>
                      <a:pt x="693420" y="11706862"/>
                      <a:pt x="774700" y="11711942"/>
                    </a:cubicBezTo>
                    <a:cubicBezTo>
                      <a:pt x="806450" y="11715752"/>
                      <a:pt x="767080" y="11717022"/>
                      <a:pt x="781050" y="11718292"/>
                    </a:cubicBezTo>
                    <a:cubicBezTo>
                      <a:pt x="946150" y="11717022"/>
                      <a:pt x="1217007" y="11720832"/>
                      <a:pt x="1540844" y="11710672"/>
                    </a:cubicBezTo>
                    <a:cubicBezTo>
                      <a:pt x="1619829" y="11719562"/>
                      <a:pt x="1909440" y="11710672"/>
                      <a:pt x="2035815" y="11719562"/>
                    </a:cubicBezTo>
                    <a:cubicBezTo>
                      <a:pt x="2125331" y="11715752"/>
                      <a:pt x="2212214" y="11717022"/>
                      <a:pt x="2246441" y="11710672"/>
                    </a:cubicBezTo>
                    <a:cubicBezTo>
                      <a:pt x="3447008" y="11715752"/>
                      <a:pt x="4673904" y="11706862"/>
                      <a:pt x="5903432" y="11706862"/>
                    </a:cubicBezTo>
                    <a:cubicBezTo>
                      <a:pt x="6480021" y="11689082"/>
                      <a:pt x="7167188" y="11710672"/>
                      <a:pt x="7851722" y="11704322"/>
                    </a:cubicBezTo>
                    <a:cubicBezTo>
                      <a:pt x="7856988" y="11704322"/>
                      <a:pt x="7854354" y="11705592"/>
                      <a:pt x="7851722" y="11705592"/>
                    </a:cubicBezTo>
                    <a:cubicBezTo>
                      <a:pt x="8075511" y="11701782"/>
                      <a:pt x="8399349" y="11699242"/>
                      <a:pt x="8665264" y="11701782"/>
                    </a:cubicBezTo>
                    <a:lnTo>
                      <a:pt x="8891687" y="11694162"/>
                    </a:lnTo>
                    <a:cubicBezTo>
                      <a:pt x="9399822" y="11699242"/>
                      <a:pt x="9913223" y="11701782"/>
                      <a:pt x="10167673" y="11701782"/>
                    </a:cubicBezTo>
                    <a:lnTo>
                      <a:pt x="10806483" y="11701782"/>
                    </a:lnTo>
                    <a:cubicBezTo>
                      <a:pt x="10802673" y="11703052"/>
                      <a:pt x="10791243" y="11704322"/>
                      <a:pt x="10767113" y="11705592"/>
                    </a:cubicBezTo>
                    <a:cubicBezTo>
                      <a:pt x="10786163" y="11706862"/>
                      <a:pt x="10858552" y="11706862"/>
                      <a:pt x="10894113" y="11703052"/>
                    </a:cubicBezTo>
                    <a:cubicBezTo>
                      <a:pt x="10899193" y="11703052"/>
                      <a:pt x="10904273" y="11701782"/>
                      <a:pt x="10908083" y="11701782"/>
                    </a:cubicBezTo>
                    <a:lnTo>
                      <a:pt x="10933483" y="11701782"/>
                    </a:lnTo>
                    <a:lnTo>
                      <a:pt x="10933483" y="11686542"/>
                    </a:lnTo>
                    <a:cubicBezTo>
                      <a:pt x="10941102" y="11682732"/>
                      <a:pt x="10927133" y="11684002"/>
                      <a:pt x="10933483" y="11676382"/>
                    </a:cubicBezTo>
                    <a:lnTo>
                      <a:pt x="10933483" y="11370312"/>
                    </a:lnTo>
                    <a:cubicBezTo>
                      <a:pt x="10938563" y="11389362"/>
                      <a:pt x="10930943" y="11452862"/>
                      <a:pt x="10939833" y="11443972"/>
                    </a:cubicBezTo>
                    <a:cubicBezTo>
                      <a:pt x="10943643" y="11399522"/>
                      <a:pt x="10937293" y="11380472"/>
                      <a:pt x="10933483" y="11370312"/>
                    </a:cubicBezTo>
                    <a:cubicBezTo>
                      <a:pt x="10933483" y="11188702"/>
                      <a:pt x="10934752" y="11005821"/>
                      <a:pt x="10934752" y="10824212"/>
                    </a:cubicBezTo>
                    <a:cubicBezTo>
                      <a:pt x="10936023" y="10708642"/>
                      <a:pt x="10936023" y="10470267"/>
                      <a:pt x="10937293" y="10216117"/>
                    </a:cubicBezTo>
                    <a:cubicBezTo>
                      <a:pt x="10943643" y="10763252"/>
                      <a:pt x="10938563" y="11051542"/>
                      <a:pt x="10937293" y="11334752"/>
                    </a:cubicBezTo>
                    <a:cubicBezTo>
                      <a:pt x="10941102" y="11348721"/>
                      <a:pt x="10942373" y="11297921"/>
                      <a:pt x="10946183" y="11333482"/>
                    </a:cubicBezTo>
                    <a:cubicBezTo>
                      <a:pt x="10951263" y="11215371"/>
                      <a:pt x="10936023" y="11117582"/>
                      <a:pt x="10943643" y="11010902"/>
                    </a:cubicBezTo>
                    <a:lnTo>
                      <a:pt x="10947452" y="11024871"/>
                    </a:lnTo>
                    <a:cubicBezTo>
                      <a:pt x="10949993" y="10947402"/>
                      <a:pt x="10937293" y="11009632"/>
                      <a:pt x="10942373" y="10928352"/>
                    </a:cubicBezTo>
                    <a:cubicBezTo>
                      <a:pt x="10947452" y="10899142"/>
                      <a:pt x="10948723" y="10939782"/>
                      <a:pt x="10949993" y="10924542"/>
                    </a:cubicBezTo>
                    <a:close/>
                    <a:moveTo>
                      <a:pt x="10477552" y="11675112"/>
                    </a:moveTo>
                    <a:lnTo>
                      <a:pt x="10505493" y="11675112"/>
                    </a:lnTo>
                    <a:cubicBezTo>
                      <a:pt x="10499143" y="11673842"/>
                      <a:pt x="10490252" y="11673842"/>
                      <a:pt x="10477552" y="11675112"/>
                    </a:cubicBezTo>
                    <a:close/>
                  </a:path>
                </a:pathLst>
              </a:custGeom>
              <a:solidFill>
                <a:srgbClr val="414042"/>
              </a:solid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5685245" y="9144236"/>
              <a:ext cx="1231908" cy="732425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70415" y="9361889"/>
              <a:ext cx="843801" cy="550772"/>
            </a:xfrm>
            <a:prstGeom prst="rect">
              <a:avLst/>
            </a:prstGeom>
          </p:spPr>
        </p:pic>
        <p:sp>
          <p:nvSpPr>
            <p:cNvPr id="13" name="TextBox 13"/>
            <p:cNvSpPr txBox="1"/>
            <p:nvPr/>
          </p:nvSpPr>
          <p:spPr>
            <a:xfrm>
              <a:off x="1092315" y="851250"/>
              <a:ext cx="5375370" cy="4963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530"/>
                </a:lnSpc>
              </a:pPr>
              <a:r>
                <a:rPr lang="en-US" sz="4153" spc="-99" dirty="0">
                  <a:solidFill>
                    <a:srgbClr val="414042"/>
                  </a:solidFill>
                  <a:latin typeface="Comicbon" panose="02000600000000000000" pitchFamily="2" charset="0"/>
                </a:rPr>
                <a:t>TODDLER NEWSLETTER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573851" y="1857129"/>
              <a:ext cx="3024000" cy="2930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88"/>
                </a:lnSpc>
              </a:pPr>
              <a:r>
                <a:rPr lang="en-US" sz="1413">
                  <a:solidFill>
                    <a:srgbClr val="414042"/>
                  </a:solidFill>
                  <a:latin typeface="Comicbon" panose="02000600000000000000" pitchFamily="2" charset="0"/>
                </a:rPr>
                <a:t>MESSAGE FROM THE TEACHER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3962149" y="1857129"/>
              <a:ext cx="3024000" cy="2930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88"/>
                </a:lnSpc>
              </a:pPr>
              <a:r>
                <a:rPr lang="en-US" sz="1413">
                  <a:solidFill>
                    <a:srgbClr val="414042"/>
                  </a:solidFill>
                  <a:latin typeface="Comicbon" panose="02000600000000000000" pitchFamily="2" charset="0"/>
                </a:rPr>
                <a:t>ACTIVITIES FOR HOME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573851" y="5517899"/>
              <a:ext cx="3024000" cy="2930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88"/>
                </a:lnSpc>
              </a:pPr>
              <a:r>
                <a:rPr lang="en-US" sz="1413" dirty="0">
                  <a:solidFill>
                    <a:srgbClr val="414042"/>
                  </a:solidFill>
                  <a:latin typeface="Comicbon" panose="02000600000000000000" pitchFamily="2" charset="0"/>
                </a:rPr>
                <a:t>PICTURE BOOK OF THE MONTH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3962149" y="6709656"/>
              <a:ext cx="3024000" cy="2930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88"/>
                </a:lnSpc>
              </a:pPr>
              <a:r>
                <a:rPr lang="en-US" sz="1413">
                  <a:solidFill>
                    <a:srgbClr val="414042"/>
                  </a:solidFill>
                  <a:latin typeface="Comicbon" panose="02000600000000000000" pitchFamily="2" charset="0"/>
                </a:rPr>
                <a:t>UPCOMING EVENTS</a:t>
              </a:r>
            </a:p>
          </p:txBody>
        </p:sp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3295155" y="10333134"/>
              <a:ext cx="969689" cy="15999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Comicbon</vt:lpstr>
      <vt:lpstr>Arial</vt:lpstr>
      <vt:lpstr>Calibri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Newsletter template III</dc:title>
  <cp:lastModifiedBy>HUONG NGUYEN THU</cp:lastModifiedBy>
  <cp:revision>2</cp:revision>
  <dcterms:created xsi:type="dcterms:W3CDTF">2006-08-16T00:00:00Z</dcterms:created>
  <dcterms:modified xsi:type="dcterms:W3CDTF">2023-03-19T18:17:02Z</dcterms:modified>
  <dc:identifier>DAFdM4fzdhw</dc:identifier>
</cp:coreProperties>
</file>