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60" r:id="rId1"/>
  </p:sldMasterIdLst>
  <p:sldIdLst>
    <p:sldId id="256" r:id="rId2"/>
  </p:sldIdLst>
  <p:sldSz cx="6858000" cy="9906000" type="A4"/>
  <p:notesSz cx="6858000" cy="9144000"/>
  <p:embeddedFontLst>
    <p:embeddedFont>
      <p:font typeface="Calibri" panose="020F0502020204030204" pitchFamily="34" charset="0"/>
      <p:regular r:id="rId3"/>
      <p:bold r:id="rId4"/>
      <p:italic r:id="rId5"/>
      <p:boldItalic r:id="rId6"/>
    </p:embeddedFont>
    <p:embeddedFont>
      <p:font typeface="kidsfun" panose="02000500000000000000" pitchFamily="2" charset="0"/>
      <p:regular r:id="rId7"/>
    </p:embeddedFont>
    <p:embeddedFont>
      <p:font typeface="FanKids" pitchFamily="50" charset="0"/>
      <p:regular r:id="rId8"/>
    </p:embeddedFont>
    <p:embeddedFont>
      <p:font typeface="Calibri Light" panose="020F0302020204030204" pitchFamily="34" charset="0"/>
      <p:regular r:id="rId9"/>
      <p:italic r:id="rId10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82" d="100"/>
          <a:sy n="82" d="100"/>
        </p:scale>
        <p:origin x="3078" y="1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6.fntdata"/><Relationship Id="rId13" Type="http://schemas.openxmlformats.org/officeDocument/2006/relationships/theme" Target="theme/theme1.xml"/><Relationship Id="rId3" Type="http://schemas.openxmlformats.org/officeDocument/2006/relationships/font" Target="fonts/font1.fntdata"/><Relationship Id="rId7" Type="http://schemas.openxmlformats.org/officeDocument/2006/relationships/font" Target="fonts/font5.fntdata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4.fntdata"/><Relationship Id="rId11" Type="http://schemas.openxmlformats.org/officeDocument/2006/relationships/presProps" Target="presProps.xml"/><Relationship Id="rId5" Type="http://schemas.openxmlformats.org/officeDocument/2006/relationships/font" Target="fonts/font3.fntdata"/><Relationship Id="rId10" Type="http://schemas.openxmlformats.org/officeDocument/2006/relationships/font" Target="fonts/font8.fntdata"/><Relationship Id="rId4" Type="http://schemas.openxmlformats.org/officeDocument/2006/relationships/font" Target="fonts/font2.fntdata"/><Relationship Id="rId9" Type="http://schemas.openxmlformats.org/officeDocument/2006/relationships/font" Target="fonts/font7.fntdata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621191"/>
            <a:ext cx="5829300" cy="3448756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5202944"/>
            <a:ext cx="5143500" cy="2391656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2CC29E-8492-468B-A974-9C0F186988AB}" type="datetimeFigureOut">
              <a:rPr lang="en-US" smtClean="0"/>
              <a:t>3/29/2023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4755A8-3651-4022-8EDF-8E10E7FAAB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91877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2CC29E-8492-468B-A974-9C0F186988AB}" type="datetimeFigureOut">
              <a:rPr lang="en-US" smtClean="0"/>
              <a:t>3/29/2023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4755A8-3651-4022-8EDF-8E10E7FAAB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55834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527403"/>
            <a:ext cx="1478756" cy="839487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527403"/>
            <a:ext cx="4350544" cy="839487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2CC29E-8492-468B-A974-9C0F186988AB}" type="datetimeFigureOut">
              <a:rPr lang="en-US" smtClean="0"/>
              <a:t>3/29/2023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4755A8-3651-4022-8EDF-8E10E7FAAB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95170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2CC29E-8492-468B-A974-9C0F186988AB}" type="datetimeFigureOut">
              <a:rPr lang="en-US" smtClean="0"/>
              <a:t>3/29/2023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4755A8-3651-4022-8EDF-8E10E7FAAB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71389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469624"/>
            <a:ext cx="5915025" cy="4120620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629226"/>
            <a:ext cx="5915025" cy="216693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2CC29E-8492-468B-A974-9C0F186988AB}" type="datetimeFigureOut">
              <a:rPr lang="en-US" smtClean="0"/>
              <a:t>3/29/2023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4755A8-3651-4022-8EDF-8E10E7FAAB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6282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637014"/>
            <a:ext cx="2914650" cy="628526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637014"/>
            <a:ext cx="2914650" cy="628526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2CC29E-8492-468B-A974-9C0F186988AB}" type="datetimeFigureOut">
              <a:rPr lang="en-US" smtClean="0"/>
              <a:t>3/29/2023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4755A8-3651-4022-8EDF-8E10E7FAAB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05586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527405"/>
            <a:ext cx="5915025" cy="191470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428347"/>
            <a:ext cx="2901255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618442"/>
            <a:ext cx="2901255" cy="532218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428347"/>
            <a:ext cx="2915543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618442"/>
            <a:ext cx="2915543" cy="532218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2CC29E-8492-468B-A974-9C0F186988AB}" type="datetimeFigureOut">
              <a:rPr lang="en-US" smtClean="0"/>
              <a:t>3/29/2023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4755A8-3651-4022-8EDF-8E10E7FAAB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28535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2CC29E-8492-468B-A974-9C0F186988AB}" type="datetimeFigureOut">
              <a:rPr lang="en-US" smtClean="0"/>
              <a:t>3/29/2023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4755A8-3651-4022-8EDF-8E10E7FAAB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5765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2CC29E-8492-468B-A974-9C0F186988AB}" type="datetimeFigureOut">
              <a:rPr lang="en-US" smtClean="0"/>
              <a:t>3/29/2023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4755A8-3651-4022-8EDF-8E10E7FAAB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08434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426283"/>
            <a:ext cx="3471863" cy="7039681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2CC29E-8492-468B-A974-9C0F186988AB}" type="datetimeFigureOut">
              <a:rPr lang="en-US" smtClean="0"/>
              <a:t>3/29/2023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4755A8-3651-4022-8EDF-8E10E7FAAB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38550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426283"/>
            <a:ext cx="3471863" cy="7039681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2CC29E-8492-468B-A974-9C0F186988AB}" type="datetimeFigureOut">
              <a:rPr lang="en-US" smtClean="0"/>
              <a:t>3/29/2023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4755A8-3651-4022-8EDF-8E10E7FAAB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29038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527405"/>
            <a:ext cx="5915025" cy="19147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637014"/>
            <a:ext cx="5915025" cy="62852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2CC29E-8492-468B-A974-9C0F186988AB}" type="datetimeFigureOut">
              <a:rPr lang="en-US" smtClean="0"/>
              <a:t>3/29/2023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4755A8-3651-4022-8EDF-8E10E7FAAB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64889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9" name="Picture 1" descr="toddler-b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" y="6246"/>
            <a:ext cx="6857646" cy="98997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Rounded Rectangle 24"/>
          <p:cNvSpPr/>
          <p:nvPr/>
        </p:nvSpPr>
        <p:spPr>
          <a:xfrm>
            <a:off x="583321" y="2780174"/>
            <a:ext cx="2724150" cy="1714500"/>
          </a:xfrm>
          <a:prstGeom prst="roundRect">
            <a:avLst>
              <a:gd name="adj" fmla="val 10556"/>
            </a:avLst>
          </a:prstGeom>
          <a:solidFill>
            <a:schemeClr val="bg1"/>
          </a:solidFill>
          <a:ln w="28575">
            <a:solidFill>
              <a:srgbClr val="6DCFF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26" name="Text Box 2"/>
          <p:cNvSpPr txBox="1">
            <a:spLocks noChangeArrowheads="1"/>
          </p:cNvSpPr>
          <p:nvPr/>
        </p:nvSpPr>
        <p:spPr bwMode="auto">
          <a:xfrm>
            <a:off x="700796" y="365904"/>
            <a:ext cx="5427980" cy="790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5200">
                <a:solidFill>
                  <a:srgbClr val="4ACEB4"/>
                </a:solidFill>
                <a:effectLst/>
                <a:latin typeface="kidsfun" panose="02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TODDLER TIME</a:t>
            </a:r>
            <a:endParaRPr lang="en-US" sz="11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7" name="Text Box 2"/>
          <p:cNvSpPr txBox="1">
            <a:spLocks noChangeArrowheads="1"/>
          </p:cNvSpPr>
          <p:nvPr/>
        </p:nvSpPr>
        <p:spPr bwMode="auto">
          <a:xfrm>
            <a:off x="1645676" y="1131714"/>
            <a:ext cx="3535680" cy="790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3600">
                <a:solidFill>
                  <a:srgbClr val="F597CE"/>
                </a:solidFill>
                <a:effectLst/>
                <a:latin typeface="FanKids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Newsletter</a:t>
            </a:r>
            <a:endParaRPr lang="en-US" sz="11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8" name="Text Box 2"/>
          <p:cNvSpPr txBox="1">
            <a:spLocks noChangeArrowheads="1"/>
          </p:cNvSpPr>
          <p:nvPr/>
        </p:nvSpPr>
        <p:spPr bwMode="auto">
          <a:xfrm>
            <a:off x="754771" y="2884314"/>
            <a:ext cx="2314575" cy="419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800">
                <a:solidFill>
                  <a:srgbClr val="FF9B85"/>
                </a:solidFill>
                <a:effectLst/>
                <a:latin typeface="FanKids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We are learning:</a:t>
            </a:r>
            <a:endParaRPr lang="en-US" sz="11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066" name="Picture 18" descr="templatelabgrey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9128" y="9242251"/>
            <a:ext cx="1628775" cy="466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5" name="Text Box 2"/>
          <p:cNvSpPr txBox="1">
            <a:spLocks noChangeArrowheads="1"/>
          </p:cNvSpPr>
          <p:nvPr/>
        </p:nvSpPr>
        <p:spPr bwMode="auto">
          <a:xfrm>
            <a:off x="1389771" y="1969914"/>
            <a:ext cx="971550" cy="419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400">
                <a:solidFill>
                  <a:srgbClr val="FF9B85"/>
                </a:solidFill>
                <a:effectLst/>
                <a:latin typeface="FanKids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Date:</a:t>
            </a:r>
            <a:endParaRPr lang="en-US" sz="11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cxnSp>
        <p:nvCxnSpPr>
          <p:cNvPr id="46" name="Straight Connector 45"/>
          <p:cNvCxnSpPr/>
          <p:nvPr/>
        </p:nvCxnSpPr>
        <p:spPr>
          <a:xfrm>
            <a:off x="2237496" y="2267094"/>
            <a:ext cx="3086100" cy="0"/>
          </a:xfrm>
          <a:prstGeom prst="line">
            <a:avLst/>
          </a:prstGeom>
          <a:ln w="19050">
            <a:solidFill>
              <a:srgbClr val="FF9B8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Rounded Rectangle 46"/>
          <p:cNvSpPr/>
          <p:nvPr/>
        </p:nvSpPr>
        <p:spPr>
          <a:xfrm>
            <a:off x="3551946" y="2781444"/>
            <a:ext cx="2724150" cy="1714500"/>
          </a:xfrm>
          <a:prstGeom prst="roundRect">
            <a:avLst>
              <a:gd name="adj" fmla="val 10556"/>
            </a:avLst>
          </a:prstGeom>
          <a:solidFill>
            <a:schemeClr val="bg1"/>
          </a:solidFill>
          <a:ln w="28575">
            <a:solidFill>
              <a:srgbClr val="6DCFF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48" name="Text Box 2"/>
          <p:cNvSpPr txBox="1">
            <a:spLocks noChangeArrowheads="1"/>
          </p:cNvSpPr>
          <p:nvPr/>
        </p:nvSpPr>
        <p:spPr bwMode="auto">
          <a:xfrm>
            <a:off x="3680216" y="2883044"/>
            <a:ext cx="2314575" cy="419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800">
                <a:solidFill>
                  <a:srgbClr val="FF9B85"/>
                </a:solidFill>
                <a:effectLst/>
                <a:latin typeface="FanKids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Activities:</a:t>
            </a:r>
            <a:endParaRPr lang="en-US" sz="11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9" name="Rounded Rectangle 48"/>
          <p:cNvSpPr/>
          <p:nvPr/>
        </p:nvSpPr>
        <p:spPr>
          <a:xfrm>
            <a:off x="583956" y="4705494"/>
            <a:ext cx="2724150" cy="1714500"/>
          </a:xfrm>
          <a:prstGeom prst="roundRect">
            <a:avLst>
              <a:gd name="adj" fmla="val 10556"/>
            </a:avLst>
          </a:prstGeom>
          <a:solidFill>
            <a:schemeClr val="bg1"/>
          </a:solidFill>
          <a:ln w="28575">
            <a:solidFill>
              <a:srgbClr val="6DCFF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50" name="Text Box 2"/>
          <p:cNvSpPr txBox="1">
            <a:spLocks noChangeArrowheads="1"/>
          </p:cNvSpPr>
          <p:nvPr/>
        </p:nvSpPr>
        <p:spPr bwMode="auto">
          <a:xfrm>
            <a:off x="745881" y="4836304"/>
            <a:ext cx="2314575" cy="419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800">
                <a:solidFill>
                  <a:srgbClr val="FF9B85"/>
                </a:solidFill>
                <a:effectLst/>
                <a:latin typeface="FanKids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Reminders:</a:t>
            </a:r>
            <a:endParaRPr lang="en-US" sz="11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1" name="Rounded Rectangle 50"/>
          <p:cNvSpPr/>
          <p:nvPr/>
        </p:nvSpPr>
        <p:spPr>
          <a:xfrm>
            <a:off x="3551946" y="4706764"/>
            <a:ext cx="2724150" cy="1714500"/>
          </a:xfrm>
          <a:prstGeom prst="roundRect">
            <a:avLst>
              <a:gd name="adj" fmla="val 10556"/>
            </a:avLst>
          </a:prstGeom>
          <a:solidFill>
            <a:schemeClr val="bg1"/>
          </a:solidFill>
          <a:ln w="28575">
            <a:solidFill>
              <a:srgbClr val="6DCFF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52" name="Text Box 2"/>
          <p:cNvSpPr txBox="1">
            <a:spLocks noChangeArrowheads="1"/>
          </p:cNvSpPr>
          <p:nvPr/>
        </p:nvSpPr>
        <p:spPr bwMode="auto">
          <a:xfrm>
            <a:off x="3671326" y="4835034"/>
            <a:ext cx="2314575" cy="419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800">
                <a:solidFill>
                  <a:srgbClr val="FF9B85"/>
                </a:solidFill>
                <a:effectLst/>
                <a:latin typeface="FanKids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Upcoming dates:</a:t>
            </a:r>
            <a:endParaRPr lang="en-US" sz="11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3" name="Rounded Rectangle 52"/>
          <p:cNvSpPr/>
          <p:nvPr/>
        </p:nvSpPr>
        <p:spPr>
          <a:xfrm>
            <a:off x="583956" y="6670819"/>
            <a:ext cx="2724150" cy="1714500"/>
          </a:xfrm>
          <a:prstGeom prst="roundRect">
            <a:avLst>
              <a:gd name="adj" fmla="val 10556"/>
            </a:avLst>
          </a:prstGeom>
          <a:solidFill>
            <a:schemeClr val="bg1"/>
          </a:solidFill>
          <a:ln w="28575">
            <a:solidFill>
              <a:srgbClr val="6DCFF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54" name="Text Box 2"/>
          <p:cNvSpPr txBox="1">
            <a:spLocks noChangeArrowheads="1"/>
          </p:cNvSpPr>
          <p:nvPr/>
        </p:nvSpPr>
        <p:spPr bwMode="auto">
          <a:xfrm>
            <a:off x="755406" y="6828299"/>
            <a:ext cx="2314575" cy="419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800">
                <a:solidFill>
                  <a:srgbClr val="FF9B85"/>
                </a:solidFill>
                <a:effectLst/>
                <a:latin typeface="FanKids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To bring:</a:t>
            </a:r>
            <a:endParaRPr lang="en-US" sz="11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5" name="Rounded Rectangle 54"/>
          <p:cNvSpPr/>
          <p:nvPr/>
        </p:nvSpPr>
        <p:spPr>
          <a:xfrm>
            <a:off x="3552581" y="6672089"/>
            <a:ext cx="2724150" cy="1714500"/>
          </a:xfrm>
          <a:prstGeom prst="roundRect">
            <a:avLst>
              <a:gd name="adj" fmla="val 10556"/>
            </a:avLst>
          </a:prstGeom>
          <a:solidFill>
            <a:schemeClr val="bg1"/>
          </a:solidFill>
          <a:ln w="28575">
            <a:solidFill>
              <a:srgbClr val="6DCFF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56" name="Text Box 2"/>
          <p:cNvSpPr txBox="1">
            <a:spLocks noChangeArrowheads="1"/>
          </p:cNvSpPr>
          <p:nvPr/>
        </p:nvSpPr>
        <p:spPr bwMode="auto">
          <a:xfrm>
            <a:off x="3680851" y="6827029"/>
            <a:ext cx="2314575" cy="419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800">
                <a:solidFill>
                  <a:srgbClr val="FF9B85"/>
                </a:solidFill>
                <a:effectLst/>
                <a:latin typeface="FanKids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Words of the week:</a:t>
            </a:r>
            <a:endParaRPr lang="en-US" sz="11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7" name="Text Box 2"/>
          <p:cNvSpPr txBox="1">
            <a:spLocks noChangeArrowheads="1"/>
          </p:cNvSpPr>
          <p:nvPr/>
        </p:nvSpPr>
        <p:spPr bwMode="auto">
          <a:xfrm>
            <a:off x="1215146" y="8761239"/>
            <a:ext cx="1607185" cy="419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400">
                <a:solidFill>
                  <a:srgbClr val="FF9B85"/>
                </a:solidFill>
                <a:effectLst/>
                <a:latin typeface="FanKids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Teacher:</a:t>
            </a:r>
            <a:endParaRPr lang="en-US" sz="11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cxnSp>
        <p:nvCxnSpPr>
          <p:cNvPr id="58" name="Straight Connector 57"/>
          <p:cNvCxnSpPr/>
          <p:nvPr/>
        </p:nvCxnSpPr>
        <p:spPr>
          <a:xfrm>
            <a:off x="2511816" y="9056514"/>
            <a:ext cx="3086100" cy="0"/>
          </a:xfrm>
          <a:prstGeom prst="line">
            <a:avLst/>
          </a:prstGeom>
          <a:ln w="19050">
            <a:solidFill>
              <a:srgbClr val="FF9B8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Rectangle 21"/>
          <p:cNvSpPr>
            <a:spLocks noChangeArrowheads="1"/>
          </p:cNvSpPr>
          <p:nvPr/>
        </p:nvSpPr>
        <p:spPr bwMode="auto">
          <a:xfrm>
            <a:off x="-339969" y="-222741"/>
            <a:ext cx="6858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3579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29</TotalTime>
  <Words>26</Words>
  <Application>Microsoft Office PowerPoint</Application>
  <PresentationFormat>A4 Paper (210x297 mm)</PresentationFormat>
  <Paragraphs>10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8" baseType="lpstr">
      <vt:lpstr>Calibri</vt:lpstr>
      <vt:lpstr>Times New Roman</vt:lpstr>
      <vt:lpstr>kidsfun</vt:lpstr>
      <vt:lpstr>Arial</vt:lpstr>
      <vt:lpstr>FanKids</vt:lpstr>
      <vt:lpstr>Calibri Light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Nicholas Guastella</dc:creator>
  <cp:lastModifiedBy>Nicholas Guastella</cp:lastModifiedBy>
  <cp:revision>6</cp:revision>
  <dcterms:created xsi:type="dcterms:W3CDTF">2022-04-10T03:12:43Z</dcterms:created>
  <dcterms:modified xsi:type="dcterms:W3CDTF">2023-03-29T07:06:44Z</dcterms:modified>
</cp:coreProperties>
</file>