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aegu Bold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877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96F225E-2BBB-3301-CFA6-76B298824B94}"/>
              </a:ext>
            </a:extLst>
          </p:cNvPr>
          <p:cNvGrpSpPr/>
          <p:nvPr/>
        </p:nvGrpSpPr>
        <p:grpSpPr>
          <a:xfrm>
            <a:off x="-1055109" y="-1079688"/>
            <a:ext cx="8585515" cy="11771688"/>
            <a:chOff x="-1055109" y="-1079688"/>
            <a:chExt cx="8585515" cy="11771688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alphaModFix amt="64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1055109" y="-1079688"/>
              <a:ext cx="2828224" cy="2686813"/>
            </a:xfrm>
            <a:prstGeom prst="rect">
              <a:avLst/>
            </a:prstGeom>
          </p:spPr>
        </p:pic>
        <p:grpSp>
          <p:nvGrpSpPr>
            <p:cNvPr id="3" name="Group 3"/>
            <p:cNvGrpSpPr/>
            <p:nvPr/>
          </p:nvGrpSpPr>
          <p:grpSpPr>
            <a:xfrm>
              <a:off x="3962434" y="2542108"/>
              <a:ext cx="3073263" cy="3664748"/>
              <a:chOff x="0" y="0"/>
              <a:chExt cx="1414595" cy="168685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414595" cy="1686851"/>
              </a:xfrm>
              <a:custGeom>
                <a:avLst/>
                <a:gdLst/>
                <a:ahLst/>
                <a:cxnLst/>
                <a:rect l="l" t="t" r="r" b="b"/>
                <a:pathLst>
                  <a:path w="1414595" h="1686851">
                    <a:moveTo>
                      <a:pt x="1290135" y="1686851"/>
                    </a:moveTo>
                    <a:lnTo>
                      <a:pt x="124460" y="1686851"/>
                    </a:lnTo>
                    <a:cubicBezTo>
                      <a:pt x="55880" y="1686851"/>
                      <a:pt x="0" y="1630971"/>
                      <a:pt x="0" y="156239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90135" y="0"/>
                    </a:lnTo>
                    <a:cubicBezTo>
                      <a:pt x="1358715" y="0"/>
                      <a:pt x="1414595" y="55880"/>
                      <a:pt x="1414595" y="124460"/>
                    </a:cubicBezTo>
                    <a:lnTo>
                      <a:pt x="1414595" y="1562391"/>
                    </a:lnTo>
                    <a:cubicBezTo>
                      <a:pt x="1414595" y="1630971"/>
                      <a:pt x="1358715" y="1686851"/>
                      <a:pt x="1290135" y="1686851"/>
                    </a:cubicBezTo>
                    <a:close/>
                  </a:path>
                </a:pathLst>
              </a:custGeom>
              <a:solidFill>
                <a:srgbClr val="FFD7DD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3962434" y="6528157"/>
              <a:ext cx="3073263" cy="3625819"/>
              <a:chOff x="0" y="0"/>
              <a:chExt cx="1414595" cy="166893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414595" cy="1668932"/>
              </a:xfrm>
              <a:custGeom>
                <a:avLst/>
                <a:gdLst/>
                <a:ahLst/>
                <a:cxnLst/>
                <a:rect l="l" t="t" r="r" b="b"/>
                <a:pathLst>
                  <a:path w="1414595" h="1668932">
                    <a:moveTo>
                      <a:pt x="1290135" y="1668932"/>
                    </a:moveTo>
                    <a:lnTo>
                      <a:pt x="124460" y="1668932"/>
                    </a:lnTo>
                    <a:cubicBezTo>
                      <a:pt x="55880" y="1668932"/>
                      <a:pt x="0" y="1613052"/>
                      <a:pt x="0" y="154447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90135" y="0"/>
                    </a:lnTo>
                    <a:cubicBezTo>
                      <a:pt x="1358715" y="0"/>
                      <a:pt x="1414595" y="55880"/>
                      <a:pt x="1414595" y="124460"/>
                    </a:cubicBezTo>
                    <a:lnTo>
                      <a:pt x="1414595" y="1544472"/>
                    </a:lnTo>
                    <a:cubicBezTo>
                      <a:pt x="1414595" y="1613052"/>
                      <a:pt x="1358715" y="1668932"/>
                      <a:pt x="1290135" y="1668932"/>
                    </a:cubicBezTo>
                    <a:close/>
                  </a:path>
                </a:pathLst>
              </a:custGeom>
              <a:solidFill>
                <a:srgbClr val="EDF8D5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492891" y="2542108"/>
              <a:ext cx="3073263" cy="7644927"/>
              <a:chOff x="0" y="0"/>
              <a:chExt cx="1414595" cy="351889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14595" cy="3518891"/>
              </a:xfrm>
              <a:custGeom>
                <a:avLst/>
                <a:gdLst/>
                <a:ahLst/>
                <a:cxnLst/>
                <a:rect l="l" t="t" r="r" b="b"/>
                <a:pathLst>
                  <a:path w="1414595" h="3518891">
                    <a:moveTo>
                      <a:pt x="1290135" y="3518891"/>
                    </a:moveTo>
                    <a:lnTo>
                      <a:pt x="124460" y="3518891"/>
                    </a:lnTo>
                    <a:cubicBezTo>
                      <a:pt x="55880" y="3518891"/>
                      <a:pt x="0" y="3463011"/>
                      <a:pt x="0" y="339443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90135" y="0"/>
                    </a:lnTo>
                    <a:cubicBezTo>
                      <a:pt x="1358715" y="0"/>
                      <a:pt x="1414595" y="55880"/>
                      <a:pt x="1414595" y="124460"/>
                    </a:cubicBezTo>
                    <a:lnTo>
                      <a:pt x="1414595" y="3394431"/>
                    </a:lnTo>
                    <a:cubicBezTo>
                      <a:pt x="1414595" y="3463011"/>
                      <a:pt x="1358715" y="3518891"/>
                      <a:pt x="1290135" y="3518891"/>
                    </a:cubicBezTo>
                    <a:close/>
                  </a:path>
                </a:pathLst>
              </a:custGeom>
              <a:solidFill>
                <a:srgbClr val="C9F5FF"/>
              </a:solid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295155" y="10333134"/>
              <a:ext cx="969689" cy="1599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284485" y="5276911"/>
              <a:ext cx="1238427" cy="929946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359003" y="9215239"/>
              <a:ext cx="1097265" cy="1063349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5684987" y="-129527"/>
              <a:ext cx="1837925" cy="190011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6270085" y="9188364"/>
              <a:ext cx="1260321" cy="1503636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1239515" y="629245"/>
              <a:ext cx="5030569" cy="1385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301"/>
                </a:lnSpc>
              </a:pPr>
              <a:r>
                <a:rPr lang="en-US" sz="6626" dirty="0">
                  <a:solidFill>
                    <a:srgbClr val="EC5E69"/>
                  </a:solidFill>
                  <a:latin typeface="Gaegu Bold" charset="0"/>
                  <a:ea typeface="Gaegu Bold" charset="0"/>
                </a:rPr>
                <a:t>Preschool newsletter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825779" y="2744417"/>
              <a:ext cx="2407486" cy="315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64"/>
                </a:lnSpc>
              </a:pPr>
              <a:r>
                <a:rPr lang="en-US" sz="1903" dirty="0">
                  <a:solidFill>
                    <a:srgbClr val="000000"/>
                  </a:solidFill>
                  <a:latin typeface="Gaegu Bold" charset="0"/>
                  <a:ea typeface="Gaegu Bold" charset="0"/>
                </a:rPr>
                <a:t>What are we learning?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295323" y="2756402"/>
              <a:ext cx="2407486" cy="315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64"/>
                </a:lnSpc>
              </a:pPr>
              <a:r>
                <a:rPr lang="en-US" sz="1903">
                  <a:solidFill>
                    <a:srgbClr val="000000"/>
                  </a:solidFill>
                  <a:latin typeface="Gaegu Bold" charset="0"/>
                  <a:ea typeface="Gaegu Bold" charset="0"/>
                </a:rPr>
                <a:t>Important dates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295323" y="6715569"/>
              <a:ext cx="2407486" cy="315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64"/>
                </a:lnSpc>
              </a:pPr>
              <a:r>
                <a:rPr lang="en-US" sz="1903">
                  <a:solidFill>
                    <a:srgbClr val="000000"/>
                  </a:solidFill>
                  <a:latin typeface="Gaegu Bold" charset="0"/>
                  <a:ea typeface="Gaegu Bold" charset="0"/>
                </a:rPr>
                <a:t>Reminders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Gaegu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Newsletter template III</dc:title>
  <cp:lastModifiedBy>HUONG NGUYEN THU</cp:lastModifiedBy>
  <cp:revision>2</cp:revision>
  <dcterms:created xsi:type="dcterms:W3CDTF">2006-08-16T00:00:00Z</dcterms:created>
  <dcterms:modified xsi:type="dcterms:W3CDTF">2023-03-19T17:55:31Z</dcterms:modified>
  <dc:identifier>DAFdM4fzdhw</dc:identifier>
</cp:coreProperties>
</file>