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6858000" cy="9906000" type="A4"/>
  <p:notesSz cx="6858000" cy="9144000"/>
  <p:embeddedFontLst>
    <p:embeddedFont>
      <p:font typeface="FanKids" pitchFamily="50" charset="0"/>
      <p:regular r:id="rId3"/>
    </p:embeddedFont>
    <p:embeddedFont>
      <p:font typeface="Calibri Light" panose="020F0302020204030204" pitchFamily="34" charset="0"/>
      <p:regular r:id="rId4"/>
      <p:italic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307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187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58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517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38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28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55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853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6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43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855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903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488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bg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34" y="-9377"/>
            <a:ext cx="6879834" cy="991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ounded Rectangle 28"/>
          <p:cNvSpPr/>
          <p:nvPr/>
        </p:nvSpPr>
        <p:spPr>
          <a:xfrm>
            <a:off x="553182" y="2208435"/>
            <a:ext cx="2695575" cy="6619875"/>
          </a:xfrm>
          <a:prstGeom prst="roundRect">
            <a:avLst>
              <a:gd name="adj" fmla="val 105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842742" y="84408"/>
            <a:ext cx="51149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6800">
                <a:solidFill>
                  <a:srgbClr val="F66E7F"/>
                </a:solidFill>
                <a:effectLst/>
                <a:latin typeface="FanKids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en-US" sz="6800">
                <a:solidFill>
                  <a:srgbClr val="60D394"/>
                </a:solidFill>
                <a:effectLst/>
                <a:latin typeface="FanKids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800">
                <a:solidFill>
                  <a:srgbClr val="5DC558"/>
                </a:solidFill>
                <a:effectLst/>
                <a:latin typeface="FanKids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WEEK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857982" y="785448"/>
            <a:ext cx="51149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200">
                <a:solidFill>
                  <a:srgbClr val="3B6CCF"/>
                </a:solidFill>
                <a:effectLst/>
                <a:latin typeface="FanKids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in our class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1372332" y="1647094"/>
            <a:ext cx="9715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rgbClr val="F66E7F"/>
                </a:solidFill>
                <a:effectLst/>
                <a:latin typeface="FanKids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Date: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2220057" y="1923319"/>
            <a:ext cx="3086100" cy="0"/>
          </a:xfrm>
          <a:prstGeom prst="line">
            <a:avLst/>
          </a:prstGeom>
          <a:ln>
            <a:solidFill>
              <a:srgbClr val="F66E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753207" y="2370360"/>
            <a:ext cx="23145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>
                <a:solidFill>
                  <a:srgbClr val="FF9B85"/>
                </a:solidFill>
                <a:effectLst/>
                <a:latin typeface="FanKids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What are we learning?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1191357" y="8990235"/>
            <a:ext cx="14001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>
                <a:solidFill>
                  <a:srgbClr val="F66E7F"/>
                </a:solidFill>
                <a:effectLst/>
                <a:latin typeface="FanKids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Teacher: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2467707" y="9256935"/>
            <a:ext cx="3086100" cy="0"/>
          </a:xfrm>
          <a:prstGeom prst="line">
            <a:avLst/>
          </a:prstGeom>
          <a:ln>
            <a:solidFill>
              <a:srgbClr val="F66E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3572607" y="2218595"/>
            <a:ext cx="2695575" cy="3133725"/>
          </a:xfrm>
          <a:prstGeom prst="roundRect">
            <a:avLst>
              <a:gd name="adj" fmla="val 105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3772632" y="2426240"/>
            <a:ext cx="23145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>
                <a:solidFill>
                  <a:srgbClr val="FF9B85"/>
                </a:solidFill>
                <a:effectLst/>
                <a:latin typeface="FanKids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Important Dates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572607" y="5685695"/>
            <a:ext cx="2695575" cy="3133725"/>
          </a:xfrm>
          <a:prstGeom prst="roundRect">
            <a:avLst>
              <a:gd name="adj" fmla="val 105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3772632" y="5939060"/>
            <a:ext cx="23145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>
                <a:solidFill>
                  <a:srgbClr val="FF9B85"/>
                </a:solidFill>
                <a:effectLst/>
                <a:latin typeface="FanKids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Reminders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templatelabwhi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882" y="9305707"/>
            <a:ext cx="16383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5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</TotalTime>
  <Words>17</Words>
  <Application>Microsoft Office PowerPoint</Application>
  <PresentationFormat>A4 Paper (210x297 mm)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Times New Roman</vt:lpstr>
      <vt:lpstr>FanKids</vt:lpstr>
      <vt:lpstr>Arial</vt:lpstr>
      <vt:lpstr>Calibri Light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Guastella</dc:creator>
  <cp:lastModifiedBy>Nicholas Guastella</cp:lastModifiedBy>
  <cp:revision>5</cp:revision>
  <dcterms:created xsi:type="dcterms:W3CDTF">2022-04-10T03:12:43Z</dcterms:created>
  <dcterms:modified xsi:type="dcterms:W3CDTF">2023-03-29T07:05:23Z</dcterms:modified>
</cp:coreProperties>
</file>