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FanKids" pitchFamily="50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8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1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5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4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5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0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8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loudim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3" y="7060403"/>
            <a:ext cx="6916983" cy="285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m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55" y="246184"/>
            <a:ext cx="1962150" cy="18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603005" y="4570534"/>
            <a:ext cx="2724150" cy="1714500"/>
          </a:xfrm>
          <a:prstGeom prst="roundRect">
            <a:avLst>
              <a:gd name="adj" fmla="val 10556"/>
            </a:avLst>
          </a:prstGeom>
          <a:solidFill>
            <a:srgbClr val="FEE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565280" y="4580059"/>
            <a:ext cx="2724150" cy="1714500"/>
          </a:xfrm>
          <a:prstGeom prst="roundRect">
            <a:avLst>
              <a:gd name="adj" fmla="val 10556"/>
            </a:avLst>
          </a:prstGeom>
          <a:solidFill>
            <a:srgbClr val="DA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93480" y="6570784"/>
            <a:ext cx="5686425" cy="1714500"/>
          </a:xfrm>
          <a:prstGeom prst="roundRect">
            <a:avLst>
              <a:gd name="adj" fmla="val 10556"/>
            </a:avLst>
          </a:prstGeom>
          <a:solidFill>
            <a:srgbClr val="E2F1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64905" y="2560759"/>
            <a:ext cx="5686425" cy="1714500"/>
          </a:xfrm>
          <a:prstGeom prst="roundRect">
            <a:avLst>
              <a:gd name="adj" fmla="val 10556"/>
            </a:avLst>
          </a:prstGeom>
          <a:solidFill>
            <a:srgbClr val="FFF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860180" y="312859"/>
            <a:ext cx="51149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200">
                <a:solidFill>
                  <a:srgbClr val="60D394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5200">
                <a:solidFill>
                  <a:srgbClr val="FF9B85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5200">
                <a:solidFill>
                  <a:srgbClr val="8B8BAE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5200">
                <a:solidFill>
                  <a:srgbClr val="F5DD90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5200">
                <a:solidFill>
                  <a:srgbClr val="FFACE4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5200">
                <a:solidFill>
                  <a:srgbClr val="3DD6D0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5200">
                <a:solidFill>
                  <a:srgbClr val="8B8BAE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5200">
                <a:solidFill>
                  <a:srgbClr val="FF9B85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5200">
                <a:solidFill>
                  <a:srgbClr val="60D394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5200">
                <a:solidFill>
                  <a:srgbClr val="3DD6D0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869705" y="903409"/>
            <a:ext cx="51149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200">
                <a:solidFill>
                  <a:srgbClr val="62C4C0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Preschool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384055" y="1846384"/>
            <a:ext cx="9715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FF9B85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Date: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231780" y="2122609"/>
            <a:ext cx="3086100" cy="0"/>
          </a:xfrm>
          <a:prstGeom prst="line">
            <a:avLst/>
          </a:prstGeom>
          <a:ln>
            <a:solidFill>
              <a:srgbClr val="FF9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764295" y="2722684"/>
            <a:ext cx="2314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9B85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We are learning: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764930" y="4684834"/>
            <a:ext cx="2314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9B85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dates: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708155" y="4684834"/>
            <a:ext cx="2314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9B85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774455" y="6723184"/>
            <a:ext cx="23145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solidFill>
                  <a:srgbClr val="FF9B85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Reminders: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358410" y="8508203"/>
            <a:ext cx="1400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FF9B85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Teacher: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634760" y="8774903"/>
            <a:ext cx="3086100" cy="0"/>
          </a:xfrm>
          <a:prstGeom prst="line">
            <a:avLst/>
          </a:prstGeom>
          <a:ln>
            <a:solidFill>
              <a:srgbClr val="FF9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2" name="Picture 14" descr="st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" y="3370384"/>
            <a:ext cx="1295401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043" y="7742359"/>
            <a:ext cx="3135312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ainbo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886" y="743225"/>
            <a:ext cx="1817687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emplatelabgre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29" y="9026949"/>
            <a:ext cx="162877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-339970" y="-363416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17</Words>
  <Application>Microsoft Office PowerPoint</Application>
  <PresentationFormat>A4 Paper (210x297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Times New Roman</vt:lpstr>
      <vt:lpstr>FanKids</vt:lpstr>
      <vt:lpstr>Arial</vt:lpstr>
      <vt:lpstr>Calibri Light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4</cp:revision>
  <dcterms:created xsi:type="dcterms:W3CDTF">2022-04-10T03:12:43Z</dcterms:created>
  <dcterms:modified xsi:type="dcterms:W3CDTF">2023-03-29T07:04:26Z</dcterms:modified>
</cp:coreProperties>
</file>