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8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1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5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4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5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0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9102725"/>
            <a:ext cx="6858000" cy="803275"/>
          </a:xfrm>
          <a:prstGeom prst="rect">
            <a:avLst/>
          </a:prstGeom>
          <a:solidFill>
            <a:srgbClr val="D09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1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40" y="9272587"/>
            <a:ext cx="1633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605204" y="4358740"/>
            <a:ext cx="2719705" cy="1731010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>
            <a:solidFill>
              <a:srgbClr val="D09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573194" y="4358740"/>
            <a:ext cx="2719705" cy="1731010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>
            <a:solidFill>
              <a:srgbClr val="D09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866189" y="686825"/>
            <a:ext cx="5114925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solidFill>
                  <a:srgbClr val="D091D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CLASSROOM NEWSLETTER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solidFill>
                  <a:srgbClr val="D091D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 2023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238299" y="1935870"/>
            <a:ext cx="133731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D091D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361614" y="2214635"/>
            <a:ext cx="3086100" cy="0"/>
          </a:xfrm>
          <a:prstGeom prst="line">
            <a:avLst/>
          </a:prstGeom>
          <a:ln>
            <a:solidFill>
              <a:srgbClr val="D09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16" descr="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29" y="75810"/>
            <a:ext cx="414972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513129" y="2421990"/>
            <a:ext cx="283337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>
                <a:solidFill>
                  <a:srgbClr val="D091D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Classroom Updates: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86154" y="2876015"/>
            <a:ext cx="5703570" cy="0"/>
          </a:xfrm>
          <a:prstGeom prst="line">
            <a:avLst/>
          </a:prstGeom>
          <a:ln w="19050">
            <a:solidFill>
              <a:srgbClr val="D09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766494" y="2986505"/>
            <a:ext cx="5385435" cy="126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D091D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 ipsum dolor sit amet, consectetur adipiscing elit, sed do eiusmod tempor incididunt ut labore et dolore magna aliqua. Ut enim ad minim veniam, quis nostrud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D091D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exercitation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732204" y="4410810"/>
            <a:ext cx="254190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D091D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dates: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26184" y="4774665"/>
            <a:ext cx="2431415" cy="126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D091D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 ipsum dolor sit am et consectetur adipiscing elit, sed do eiusmod tem por incididunt ut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3689399" y="4396205"/>
            <a:ext cx="254190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D091D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dates: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3783379" y="4760060"/>
            <a:ext cx="2431415" cy="126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D091D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 ipsum dolor sit am et consectetur adipiscing elit, sed do eiusmod tem por incididunt ut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527099" y="6487895"/>
            <a:ext cx="283337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>
                <a:solidFill>
                  <a:srgbClr val="D091D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Announcements: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97584" y="6896200"/>
            <a:ext cx="5703570" cy="0"/>
          </a:xfrm>
          <a:prstGeom prst="line">
            <a:avLst/>
          </a:prstGeom>
          <a:ln w="19050">
            <a:solidFill>
              <a:srgbClr val="D09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777924" y="7052410"/>
            <a:ext cx="5385435" cy="126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D091D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 ipsum dolor sit amet, consectetur adipiscing elit, sed do eiusmod tempor incididunt ut labore et dolore magna aliqua. Ut enim ad minim veniam, quis nostrud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D091D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exercitation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99" y="8370597"/>
            <a:ext cx="414972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113</Words>
  <Application>Microsoft Office PowerPoint</Application>
  <PresentationFormat>A4 Paper (210x297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Century Gothic</vt:lpstr>
      <vt:lpstr>Times New Roman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5</cp:revision>
  <dcterms:created xsi:type="dcterms:W3CDTF">2022-04-10T03:12:43Z</dcterms:created>
  <dcterms:modified xsi:type="dcterms:W3CDTF">2023-03-29T07:01:20Z</dcterms:modified>
</cp:coreProperties>
</file>