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Gaegu Bold" pitchFamily="2" charset="0"/>
      <p:bold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187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1A98C251-DBE2-A0C8-063A-5614898458B7}"/>
              </a:ext>
            </a:extLst>
          </p:cNvPr>
          <p:cNvGrpSpPr/>
          <p:nvPr/>
        </p:nvGrpSpPr>
        <p:grpSpPr>
          <a:xfrm>
            <a:off x="146205" y="-68464"/>
            <a:ext cx="7486509" cy="10561597"/>
            <a:chOff x="146205" y="-68464"/>
            <a:chExt cx="7486509" cy="10561597"/>
          </a:xfrm>
        </p:grpSpPr>
        <p:sp>
          <p:nvSpPr>
            <p:cNvPr id="2" name="AutoShape 2"/>
            <p:cNvSpPr/>
            <p:nvPr/>
          </p:nvSpPr>
          <p:spPr>
            <a:xfrm>
              <a:off x="4683405" y="1828909"/>
              <a:ext cx="2120545" cy="0"/>
            </a:xfrm>
            <a:prstGeom prst="line">
              <a:avLst/>
            </a:prstGeom>
            <a:ln w="19050" cap="flat">
              <a:solidFill>
                <a:srgbClr val="DFD8CE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3" name="Group 3"/>
            <p:cNvGrpSpPr/>
            <p:nvPr/>
          </p:nvGrpSpPr>
          <p:grpSpPr>
            <a:xfrm>
              <a:off x="4157036" y="6306975"/>
              <a:ext cx="2690164" cy="3629025"/>
              <a:chOff x="0" y="0"/>
              <a:chExt cx="6870469" cy="926824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1" y="0"/>
                <a:ext cx="6878128" cy="9268247"/>
              </a:xfrm>
              <a:custGeom>
                <a:avLst/>
                <a:gdLst/>
                <a:ahLst/>
                <a:cxnLst/>
                <a:rect l="l" t="t" r="r" b="b"/>
                <a:pathLst>
                  <a:path w="6878128" h="9268247">
                    <a:moveTo>
                      <a:pt x="6371689" y="9251328"/>
                    </a:moveTo>
                    <a:cubicBezTo>
                      <a:pt x="6371689" y="9251328"/>
                      <a:pt x="6134693" y="9241358"/>
                      <a:pt x="5772554" y="9254803"/>
                    </a:cubicBezTo>
                    <a:cubicBezTo>
                      <a:pt x="5410416" y="9268247"/>
                      <a:pt x="490924" y="9268247"/>
                      <a:pt x="490924" y="9268247"/>
                    </a:cubicBezTo>
                    <a:cubicBezTo>
                      <a:pt x="245502" y="9268247"/>
                      <a:pt x="32509" y="9170978"/>
                      <a:pt x="31032" y="9010865"/>
                    </a:cubicBezTo>
                    <a:cubicBezTo>
                      <a:pt x="31032" y="9010865"/>
                      <a:pt x="0" y="6410487"/>
                      <a:pt x="0" y="606979"/>
                    </a:cubicBezTo>
                    <a:cubicBezTo>
                      <a:pt x="0" y="392820"/>
                      <a:pt x="15517" y="249246"/>
                      <a:pt x="15517" y="249246"/>
                    </a:cubicBezTo>
                    <a:cubicBezTo>
                      <a:pt x="15518" y="120578"/>
                      <a:pt x="1" y="0"/>
                      <a:pt x="459892" y="8134"/>
                    </a:cubicBezTo>
                    <a:cubicBezTo>
                      <a:pt x="459892" y="8134"/>
                      <a:pt x="1144663" y="28433"/>
                      <a:pt x="1627778" y="20834"/>
                    </a:cubicBezTo>
                    <a:cubicBezTo>
                      <a:pt x="2144992" y="12700"/>
                      <a:pt x="6325141" y="0"/>
                      <a:pt x="6325141" y="0"/>
                    </a:cubicBezTo>
                    <a:cubicBezTo>
                      <a:pt x="6637041" y="0"/>
                      <a:pt x="6870470" y="101069"/>
                      <a:pt x="6862612" y="303616"/>
                    </a:cubicBezTo>
                    <a:cubicBezTo>
                      <a:pt x="6862612" y="303616"/>
                      <a:pt x="6860617" y="5894106"/>
                      <a:pt x="6869372" y="8311277"/>
                    </a:cubicBezTo>
                    <a:cubicBezTo>
                      <a:pt x="6878128" y="8604579"/>
                      <a:pt x="6831579" y="8937651"/>
                      <a:pt x="6831579" y="8937651"/>
                    </a:cubicBezTo>
                    <a:cubicBezTo>
                      <a:pt x="6828614" y="9117675"/>
                      <a:pt x="6617111" y="9251328"/>
                      <a:pt x="6371689" y="9251328"/>
                    </a:cubicBezTo>
                    <a:close/>
                  </a:path>
                </a:pathLst>
              </a:custGeom>
              <a:solidFill>
                <a:srgbClr val="FECFA7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>
              <a:off x="669600" y="2408028"/>
              <a:ext cx="3205895" cy="7527972"/>
              <a:chOff x="0" y="0"/>
              <a:chExt cx="8187605" cy="19225853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1" y="0"/>
                <a:ext cx="8195264" cy="19225853"/>
              </a:xfrm>
              <a:custGeom>
                <a:avLst/>
                <a:gdLst/>
                <a:ahLst/>
                <a:cxnLst/>
                <a:rect l="l" t="t" r="r" b="b"/>
                <a:pathLst>
                  <a:path w="8195264" h="19225853">
                    <a:moveTo>
                      <a:pt x="7688825" y="19208934"/>
                    </a:moveTo>
                    <a:cubicBezTo>
                      <a:pt x="7688825" y="19208934"/>
                      <a:pt x="7451829" y="19198965"/>
                      <a:pt x="7089690" y="19212409"/>
                    </a:cubicBezTo>
                    <a:cubicBezTo>
                      <a:pt x="6727552" y="19225853"/>
                      <a:pt x="490924" y="19225853"/>
                      <a:pt x="490924" y="19225853"/>
                    </a:cubicBezTo>
                    <a:cubicBezTo>
                      <a:pt x="245502" y="19225853"/>
                      <a:pt x="32509" y="19128586"/>
                      <a:pt x="31032" y="18968472"/>
                    </a:cubicBezTo>
                    <a:cubicBezTo>
                      <a:pt x="31032" y="18968472"/>
                      <a:pt x="0" y="14123615"/>
                      <a:pt x="0" y="606979"/>
                    </a:cubicBezTo>
                    <a:cubicBezTo>
                      <a:pt x="0" y="392820"/>
                      <a:pt x="15517" y="249246"/>
                      <a:pt x="15517" y="249246"/>
                    </a:cubicBezTo>
                    <a:cubicBezTo>
                      <a:pt x="15518" y="120578"/>
                      <a:pt x="1" y="0"/>
                      <a:pt x="459892" y="8134"/>
                    </a:cubicBezTo>
                    <a:cubicBezTo>
                      <a:pt x="459892" y="8134"/>
                      <a:pt x="1144663" y="28433"/>
                      <a:pt x="1627778" y="20834"/>
                    </a:cubicBezTo>
                    <a:cubicBezTo>
                      <a:pt x="2144992" y="12700"/>
                      <a:pt x="7642276" y="0"/>
                      <a:pt x="7642276" y="0"/>
                    </a:cubicBezTo>
                    <a:cubicBezTo>
                      <a:pt x="7954178" y="0"/>
                      <a:pt x="8187606" y="101069"/>
                      <a:pt x="8179748" y="303616"/>
                    </a:cubicBezTo>
                    <a:cubicBezTo>
                      <a:pt x="8179748" y="303616"/>
                      <a:pt x="8177753" y="12920838"/>
                      <a:pt x="8186508" y="18268883"/>
                    </a:cubicBezTo>
                    <a:cubicBezTo>
                      <a:pt x="8195264" y="18562186"/>
                      <a:pt x="8148716" y="18895258"/>
                      <a:pt x="8148716" y="18895258"/>
                    </a:cubicBezTo>
                    <a:cubicBezTo>
                      <a:pt x="8145750" y="19075282"/>
                      <a:pt x="7934247" y="19208934"/>
                      <a:pt x="7688825" y="19208934"/>
                    </a:cubicBezTo>
                    <a:close/>
                  </a:path>
                </a:pathLst>
              </a:custGeom>
              <a:solidFill>
                <a:srgbClr val="FFEFBB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4157036" y="2408028"/>
              <a:ext cx="2690164" cy="3597316"/>
              <a:chOff x="0" y="0"/>
              <a:chExt cx="6870469" cy="9187263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1" y="0"/>
                <a:ext cx="6878128" cy="9187263"/>
              </a:xfrm>
              <a:custGeom>
                <a:avLst/>
                <a:gdLst/>
                <a:ahLst/>
                <a:cxnLst/>
                <a:rect l="l" t="t" r="r" b="b"/>
                <a:pathLst>
                  <a:path w="6878128" h="9187263">
                    <a:moveTo>
                      <a:pt x="6371689" y="9170344"/>
                    </a:moveTo>
                    <a:cubicBezTo>
                      <a:pt x="6371689" y="9170344"/>
                      <a:pt x="6134693" y="9160375"/>
                      <a:pt x="5772554" y="9173819"/>
                    </a:cubicBezTo>
                    <a:cubicBezTo>
                      <a:pt x="5410416" y="9187263"/>
                      <a:pt x="490924" y="9187263"/>
                      <a:pt x="490924" y="9187263"/>
                    </a:cubicBezTo>
                    <a:cubicBezTo>
                      <a:pt x="245502" y="9187263"/>
                      <a:pt x="32509" y="9089996"/>
                      <a:pt x="31032" y="8929881"/>
                    </a:cubicBezTo>
                    <a:cubicBezTo>
                      <a:pt x="31032" y="8929881"/>
                      <a:pt x="0" y="6347758"/>
                      <a:pt x="0" y="606979"/>
                    </a:cubicBezTo>
                    <a:cubicBezTo>
                      <a:pt x="0" y="392820"/>
                      <a:pt x="15517" y="249246"/>
                      <a:pt x="15517" y="249246"/>
                    </a:cubicBezTo>
                    <a:cubicBezTo>
                      <a:pt x="15518" y="120578"/>
                      <a:pt x="1" y="0"/>
                      <a:pt x="459892" y="8134"/>
                    </a:cubicBezTo>
                    <a:cubicBezTo>
                      <a:pt x="459892" y="8134"/>
                      <a:pt x="1144663" y="28433"/>
                      <a:pt x="1627778" y="20834"/>
                    </a:cubicBezTo>
                    <a:cubicBezTo>
                      <a:pt x="2144992" y="12700"/>
                      <a:pt x="6325141" y="0"/>
                      <a:pt x="6325141" y="0"/>
                    </a:cubicBezTo>
                    <a:cubicBezTo>
                      <a:pt x="6637041" y="0"/>
                      <a:pt x="6870470" y="101069"/>
                      <a:pt x="6862612" y="303616"/>
                    </a:cubicBezTo>
                    <a:cubicBezTo>
                      <a:pt x="6862612" y="303616"/>
                      <a:pt x="6860617" y="5836959"/>
                      <a:pt x="6869372" y="8230295"/>
                    </a:cubicBezTo>
                    <a:cubicBezTo>
                      <a:pt x="6878128" y="8523596"/>
                      <a:pt x="6831579" y="8856667"/>
                      <a:pt x="6831579" y="8856667"/>
                    </a:cubicBezTo>
                    <a:cubicBezTo>
                      <a:pt x="6828614" y="9036692"/>
                      <a:pt x="6617111" y="9170344"/>
                      <a:pt x="6371689" y="9170344"/>
                    </a:cubicBezTo>
                    <a:close/>
                  </a:path>
                </a:pathLst>
              </a:custGeom>
              <a:solidFill>
                <a:srgbClr val="D7E6C5"/>
              </a:solidFill>
            </p:spPr>
          </p:sp>
        </p:grpSp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295155" y="10333134"/>
              <a:ext cx="969689" cy="159999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246095" y="5108280"/>
              <a:ext cx="933426" cy="1063733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141566" y="8840368"/>
              <a:ext cx="1027155" cy="1095632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5743678" y="-68464"/>
              <a:ext cx="1889036" cy="1146802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46205" y="7575199"/>
              <a:ext cx="1996845" cy="236080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265116" y="3871526"/>
              <a:ext cx="1155560" cy="512298"/>
            </a:xfrm>
            <a:prstGeom prst="rect">
              <a:avLst/>
            </a:prstGeom>
          </p:spPr>
        </p:pic>
        <p:sp>
          <p:nvSpPr>
            <p:cNvPr id="15" name="TextBox 15"/>
            <p:cNvSpPr txBox="1"/>
            <p:nvPr/>
          </p:nvSpPr>
          <p:spPr>
            <a:xfrm>
              <a:off x="679517" y="832200"/>
              <a:ext cx="3928569" cy="1203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031"/>
                </a:lnSpc>
              </a:pPr>
              <a:r>
                <a:rPr lang="en-US" sz="5039" spc="-292" dirty="0">
                  <a:solidFill>
                    <a:srgbClr val="403C38"/>
                  </a:solidFill>
                  <a:latin typeface="Gaegu Bold"/>
                </a:rPr>
                <a:t>KINDERGARTEN NEWSLETTER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021116" y="2602613"/>
              <a:ext cx="2502863" cy="5556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2000" dirty="0">
                  <a:solidFill>
                    <a:srgbClr val="403C38"/>
                  </a:solidFill>
                  <a:latin typeface="Gaegu Bold"/>
                </a:rPr>
                <a:t>WHAT ARE WE LEARNING?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4726605" y="6483658"/>
              <a:ext cx="1551025" cy="5556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2000">
                  <a:solidFill>
                    <a:srgbClr val="403C38"/>
                  </a:solidFill>
                  <a:latin typeface="Gaegu Bold"/>
                </a:rPr>
                <a:t>UPCOMING FIELD TRIPS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4599947" y="2602613"/>
              <a:ext cx="1804342" cy="803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2000">
                  <a:solidFill>
                    <a:srgbClr val="403C38"/>
                  </a:solidFill>
                  <a:latin typeface="Gaegu Bold"/>
                </a:rPr>
                <a:t>ACTIVITIES PARENTS CAN DO AT HOME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4683405" y="1554589"/>
              <a:ext cx="1223792" cy="2838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1800">
                  <a:solidFill>
                    <a:srgbClr val="403C38"/>
                  </a:solidFill>
                  <a:latin typeface="Gaegu Bold"/>
                </a:rPr>
                <a:t>DATE :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Gaegu Bold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Newsletter template III</dc:title>
  <cp:lastModifiedBy>HUONG NGUYEN THU</cp:lastModifiedBy>
  <cp:revision>2</cp:revision>
  <dcterms:created xsi:type="dcterms:W3CDTF">2006-08-16T00:00:00Z</dcterms:created>
  <dcterms:modified xsi:type="dcterms:W3CDTF">2023-03-19T18:01:02Z</dcterms:modified>
  <dc:identifier>DAFdM4fzdhw</dc:identifier>
</cp:coreProperties>
</file>