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anKids" pitchFamily="50" charset="0"/>
      <p:regular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14728" y="3774148"/>
            <a:ext cx="2724150" cy="1714500"/>
          </a:xfrm>
          <a:prstGeom prst="roundRect">
            <a:avLst>
              <a:gd name="adj" fmla="val 10556"/>
            </a:avLst>
          </a:prstGeom>
          <a:solidFill>
            <a:srgbClr val="D4E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77003" y="3783673"/>
            <a:ext cx="2724150" cy="1714500"/>
          </a:xfrm>
          <a:prstGeom prst="roundRect">
            <a:avLst>
              <a:gd name="adj" fmla="val 10556"/>
            </a:avLst>
          </a:prstGeom>
          <a:solidFill>
            <a:srgbClr val="9FE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93138" y="1776438"/>
            <a:ext cx="5686425" cy="1714500"/>
          </a:xfrm>
          <a:prstGeom prst="roundRect">
            <a:avLst>
              <a:gd name="adj" fmla="val 10556"/>
            </a:avLst>
          </a:prstGeom>
          <a:solidFill>
            <a:srgbClr val="FFF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01063" y="195923"/>
            <a:ext cx="413258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>
                <a:solidFill>
                  <a:srgbClr val="60D394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Kindergarten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01063" y="780123"/>
            <a:ext cx="353568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 dirty="0">
                <a:solidFill>
                  <a:srgbClr val="62C4C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Newsletter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93163" y="1938363"/>
            <a:ext cx="353568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40404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About our class: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76653" y="3888448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40404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Reminders: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719878" y="3888448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40404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rainb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19" y="310614"/>
            <a:ext cx="2292350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598218" y="5742648"/>
            <a:ext cx="2724150" cy="3730625"/>
          </a:xfrm>
          <a:prstGeom prst="roundRect">
            <a:avLst>
              <a:gd name="adj" fmla="val 10556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758873" y="5898858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40404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72558" y="5754713"/>
            <a:ext cx="2724150" cy="1714500"/>
          </a:xfrm>
          <a:prstGeom prst="roundRect">
            <a:avLst>
              <a:gd name="adj" fmla="val 10556"/>
            </a:avLst>
          </a:prstGeom>
          <a:solidFill>
            <a:srgbClr val="F7B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715433" y="5905208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40404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Things to bring: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71288" y="7716228"/>
            <a:ext cx="2724150" cy="1714500"/>
          </a:xfrm>
          <a:prstGeom prst="roundRect">
            <a:avLst>
              <a:gd name="adj" fmla="val 10556"/>
            </a:avLst>
          </a:prstGeom>
          <a:solidFill>
            <a:srgbClr val="FFD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714163" y="7912443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40404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Contact Info: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4800" y="207646"/>
            <a:ext cx="6248400" cy="9463893"/>
          </a:xfrm>
          <a:prstGeom prst="rect">
            <a:avLst/>
          </a:prstGeom>
          <a:noFill/>
          <a:ln w="57150">
            <a:solidFill>
              <a:srgbClr val="F6967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9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83" y="9377583"/>
            <a:ext cx="16287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20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FanKids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2022-04-10T03:12:43Z</dcterms:created>
  <dcterms:modified xsi:type="dcterms:W3CDTF">2023-03-29T07:00:05Z</dcterms:modified>
</cp:coreProperties>
</file>