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ekko" panose="00000500000000000000" pitchFamily="2" charset="0"/>
      <p:regular r:id="rId7"/>
    </p:embeddedFont>
    <p:embeddedFont>
      <p:font typeface="Moontime" panose="00000500000000000000" pitchFamily="2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84A42F4-C67C-D3C8-4DD8-34FAB5C4BF2A}"/>
              </a:ext>
            </a:extLst>
          </p:cNvPr>
          <p:cNvGrpSpPr/>
          <p:nvPr/>
        </p:nvGrpSpPr>
        <p:grpSpPr>
          <a:xfrm>
            <a:off x="147338" y="679800"/>
            <a:ext cx="7251524" cy="10012200"/>
            <a:chOff x="147338" y="679800"/>
            <a:chExt cx="7251524" cy="10012200"/>
          </a:xfrm>
        </p:grpSpPr>
        <p:grpSp>
          <p:nvGrpSpPr>
            <p:cNvPr id="2" name="Group 2"/>
            <p:cNvGrpSpPr/>
            <p:nvPr/>
          </p:nvGrpSpPr>
          <p:grpSpPr>
            <a:xfrm>
              <a:off x="378616" y="2133882"/>
              <a:ext cx="3404766" cy="5017632"/>
              <a:chOff x="0" y="0"/>
              <a:chExt cx="5607496" cy="826381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72390" y="72390"/>
                <a:ext cx="5462716" cy="8119035"/>
              </a:xfrm>
              <a:custGeom>
                <a:avLst/>
                <a:gdLst/>
                <a:ahLst/>
                <a:cxnLst/>
                <a:rect l="l" t="t" r="r" b="b"/>
                <a:pathLst>
                  <a:path w="5462716" h="8119035">
                    <a:moveTo>
                      <a:pt x="0" y="0"/>
                    </a:moveTo>
                    <a:lnTo>
                      <a:pt x="5462716" y="0"/>
                    </a:lnTo>
                    <a:lnTo>
                      <a:pt x="5462716" y="8119035"/>
                    </a:lnTo>
                    <a:lnTo>
                      <a:pt x="0" y="81190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" name="Freeform 4"/>
              <p:cNvSpPr/>
              <p:nvPr/>
            </p:nvSpPr>
            <p:spPr>
              <a:xfrm>
                <a:off x="0" y="0"/>
                <a:ext cx="5607496" cy="8263814"/>
              </a:xfrm>
              <a:custGeom>
                <a:avLst/>
                <a:gdLst/>
                <a:ahLst/>
                <a:cxnLst/>
                <a:rect l="l" t="t" r="r" b="b"/>
                <a:pathLst>
                  <a:path w="5607496" h="8263814">
                    <a:moveTo>
                      <a:pt x="5462716" y="8119035"/>
                    </a:moveTo>
                    <a:lnTo>
                      <a:pt x="5607496" y="8119035"/>
                    </a:lnTo>
                    <a:lnTo>
                      <a:pt x="5607496" y="8263814"/>
                    </a:lnTo>
                    <a:lnTo>
                      <a:pt x="5462716" y="8263814"/>
                    </a:lnTo>
                    <a:lnTo>
                      <a:pt x="5462716" y="811903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119035"/>
                    </a:lnTo>
                    <a:lnTo>
                      <a:pt x="0" y="8119035"/>
                    </a:lnTo>
                    <a:lnTo>
                      <a:pt x="0" y="144780"/>
                    </a:lnTo>
                    <a:close/>
                    <a:moveTo>
                      <a:pt x="0" y="8119035"/>
                    </a:moveTo>
                    <a:lnTo>
                      <a:pt x="144780" y="8119035"/>
                    </a:lnTo>
                    <a:lnTo>
                      <a:pt x="144780" y="8263814"/>
                    </a:lnTo>
                    <a:lnTo>
                      <a:pt x="0" y="8263814"/>
                    </a:lnTo>
                    <a:lnTo>
                      <a:pt x="0" y="8119035"/>
                    </a:lnTo>
                    <a:close/>
                    <a:moveTo>
                      <a:pt x="5462716" y="144780"/>
                    </a:moveTo>
                    <a:lnTo>
                      <a:pt x="5607496" y="144780"/>
                    </a:lnTo>
                    <a:lnTo>
                      <a:pt x="5607496" y="8119035"/>
                    </a:lnTo>
                    <a:lnTo>
                      <a:pt x="5462716" y="8119035"/>
                    </a:lnTo>
                    <a:lnTo>
                      <a:pt x="5462716" y="144780"/>
                    </a:lnTo>
                    <a:close/>
                    <a:moveTo>
                      <a:pt x="144780" y="8119035"/>
                    </a:moveTo>
                    <a:lnTo>
                      <a:pt x="5462716" y="8119035"/>
                    </a:lnTo>
                    <a:lnTo>
                      <a:pt x="5462716" y="8263814"/>
                    </a:lnTo>
                    <a:lnTo>
                      <a:pt x="144780" y="8263814"/>
                    </a:lnTo>
                    <a:lnTo>
                      <a:pt x="144780" y="8119035"/>
                    </a:lnTo>
                    <a:close/>
                    <a:moveTo>
                      <a:pt x="5462716" y="0"/>
                    </a:moveTo>
                    <a:lnTo>
                      <a:pt x="5607496" y="0"/>
                    </a:lnTo>
                    <a:lnTo>
                      <a:pt x="5607496" y="144780"/>
                    </a:lnTo>
                    <a:lnTo>
                      <a:pt x="5462716" y="144780"/>
                    </a:lnTo>
                    <a:lnTo>
                      <a:pt x="54627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5462716" y="0"/>
                    </a:lnTo>
                    <a:lnTo>
                      <a:pt x="54627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EAF1F9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18215" y="1978265"/>
              <a:ext cx="398873" cy="503165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4670374" y="1168985"/>
              <a:ext cx="2489576" cy="345730"/>
              <a:chOff x="0" y="0"/>
              <a:chExt cx="3319435" cy="460973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0" y="0"/>
                <a:ext cx="3319435" cy="460973"/>
                <a:chOff x="0" y="0"/>
                <a:chExt cx="892208" cy="123902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0" y="0"/>
                  <a:ext cx="892208" cy="123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208" h="123902">
                      <a:moveTo>
                        <a:pt x="0" y="0"/>
                      </a:moveTo>
                      <a:lnTo>
                        <a:pt x="892208" y="0"/>
                      </a:lnTo>
                      <a:lnTo>
                        <a:pt x="892208" y="123902"/>
                      </a:lnTo>
                      <a:lnTo>
                        <a:pt x="0" y="1239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0" y="-19050"/>
                  <a:ext cx="812800" cy="83185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680"/>
                    </a:lnSpc>
                  </a:pPr>
                  <a:endParaRPr/>
                </a:p>
              </p:txBody>
            </p:sp>
          </p:grpSp>
          <p:sp>
            <p:nvSpPr>
              <p:cNvPr id="10" name="TextBox 10"/>
              <p:cNvSpPr txBox="1"/>
              <p:nvPr/>
            </p:nvSpPr>
            <p:spPr>
              <a:xfrm>
                <a:off x="133544" y="92057"/>
                <a:ext cx="1983842" cy="2906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spc="60" dirty="0">
                    <a:solidFill>
                      <a:srgbClr val="000000"/>
                    </a:solidFill>
                    <a:latin typeface="Dekko" panose="00000500000000000000" pitchFamily="2" charset="0"/>
                    <a:cs typeface="Dekko" panose="00000500000000000000" pitchFamily="2" charset="0"/>
                  </a:rPr>
                  <a:t>MONTH:</a:t>
                </a: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439018" y="7468326"/>
              <a:ext cx="3340982" cy="2636380"/>
              <a:chOff x="0" y="0"/>
              <a:chExt cx="5502447" cy="434199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72390" y="72390"/>
                <a:ext cx="5357668" cy="4197219"/>
              </a:xfrm>
              <a:custGeom>
                <a:avLst/>
                <a:gdLst/>
                <a:ahLst/>
                <a:cxnLst/>
                <a:rect l="l" t="t" r="r" b="b"/>
                <a:pathLst>
                  <a:path w="5357668" h="4197219">
                    <a:moveTo>
                      <a:pt x="0" y="0"/>
                    </a:moveTo>
                    <a:lnTo>
                      <a:pt x="5357668" y="0"/>
                    </a:lnTo>
                    <a:lnTo>
                      <a:pt x="5357668" y="4197219"/>
                    </a:lnTo>
                    <a:lnTo>
                      <a:pt x="0" y="41972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0"/>
                <a:ext cx="5502447" cy="4341999"/>
              </a:xfrm>
              <a:custGeom>
                <a:avLst/>
                <a:gdLst/>
                <a:ahLst/>
                <a:cxnLst/>
                <a:rect l="l" t="t" r="r" b="b"/>
                <a:pathLst>
                  <a:path w="5502447" h="4341999">
                    <a:moveTo>
                      <a:pt x="5357668" y="4197219"/>
                    </a:moveTo>
                    <a:lnTo>
                      <a:pt x="5502447" y="4197219"/>
                    </a:lnTo>
                    <a:lnTo>
                      <a:pt x="5502447" y="4341999"/>
                    </a:lnTo>
                    <a:lnTo>
                      <a:pt x="5357668" y="4341999"/>
                    </a:lnTo>
                    <a:lnTo>
                      <a:pt x="5357668" y="419721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197219"/>
                    </a:lnTo>
                    <a:lnTo>
                      <a:pt x="0" y="4197219"/>
                    </a:lnTo>
                    <a:lnTo>
                      <a:pt x="0" y="144780"/>
                    </a:lnTo>
                    <a:close/>
                    <a:moveTo>
                      <a:pt x="0" y="4197219"/>
                    </a:moveTo>
                    <a:lnTo>
                      <a:pt x="144780" y="4197219"/>
                    </a:lnTo>
                    <a:lnTo>
                      <a:pt x="144780" y="4341999"/>
                    </a:lnTo>
                    <a:lnTo>
                      <a:pt x="0" y="4341999"/>
                    </a:lnTo>
                    <a:lnTo>
                      <a:pt x="0" y="4197219"/>
                    </a:lnTo>
                    <a:close/>
                    <a:moveTo>
                      <a:pt x="5357668" y="144780"/>
                    </a:moveTo>
                    <a:lnTo>
                      <a:pt x="5502447" y="144780"/>
                    </a:lnTo>
                    <a:lnTo>
                      <a:pt x="5502447" y="4197219"/>
                    </a:lnTo>
                    <a:lnTo>
                      <a:pt x="5357668" y="4197219"/>
                    </a:lnTo>
                    <a:lnTo>
                      <a:pt x="5357668" y="144780"/>
                    </a:lnTo>
                    <a:close/>
                    <a:moveTo>
                      <a:pt x="144780" y="4197219"/>
                    </a:moveTo>
                    <a:lnTo>
                      <a:pt x="5357668" y="4197219"/>
                    </a:lnTo>
                    <a:lnTo>
                      <a:pt x="5357668" y="4341999"/>
                    </a:lnTo>
                    <a:lnTo>
                      <a:pt x="144780" y="4341999"/>
                    </a:lnTo>
                    <a:lnTo>
                      <a:pt x="144780" y="4197219"/>
                    </a:lnTo>
                    <a:close/>
                    <a:moveTo>
                      <a:pt x="5357668" y="0"/>
                    </a:moveTo>
                    <a:lnTo>
                      <a:pt x="5502447" y="0"/>
                    </a:lnTo>
                    <a:lnTo>
                      <a:pt x="5502447" y="144780"/>
                    </a:lnTo>
                    <a:lnTo>
                      <a:pt x="5357668" y="144780"/>
                    </a:lnTo>
                    <a:lnTo>
                      <a:pt x="535766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5357668" y="0"/>
                    </a:lnTo>
                    <a:lnTo>
                      <a:pt x="535766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EAF1F9"/>
              </a:solid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78616" y="7312708"/>
              <a:ext cx="398873" cy="503165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4155234" y="2133882"/>
              <a:ext cx="3004715" cy="3644532"/>
              <a:chOff x="0" y="0"/>
              <a:chExt cx="4948631" cy="600238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72390" y="72390"/>
                <a:ext cx="4803851" cy="5857601"/>
              </a:xfrm>
              <a:custGeom>
                <a:avLst/>
                <a:gdLst/>
                <a:ahLst/>
                <a:cxnLst/>
                <a:rect l="l" t="t" r="r" b="b"/>
                <a:pathLst>
                  <a:path w="4803851" h="5857601">
                    <a:moveTo>
                      <a:pt x="0" y="0"/>
                    </a:moveTo>
                    <a:lnTo>
                      <a:pt x="4803851" y="0"/>
                    </a:lnTo>
                    <a:lnTo>
                      <a:pt x="4803851" y="5857601"/>
                    </a:lnTo>
                    <a:lnTo>
                      <a:pt x="0" y="58576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4948631" cy="6002381"/>
              </a:xfrm>
              <a:custGeom>
                <a:avLst/>
                <a:gdLst/>
                <a:ahLst/>
                <a:cxnLst/>
                <a:rect l="l" t="t" r="r" b="b"/>
                <a:pathLst>
                  <a:path w="4948631" h="6002381">
                    <a:moveTo>
                      <a:pt x="4803851" y="5857601"/>
                    </a:moveTo>
                    <a:lnTo>
                      <a:pt x="4948631" y="5857601"/>
                    </a:lnTo>
                    <a:lnTo>
                      <a:pt x="4948631" y="6002381"/>
                    </a:lnTo>
                    <a:lnTo>
                      <a:pt x="4803851" y="6002381"/>
                    </a:lnTo>
                    <a:lnTo>
                      <a:pt x="4803851" y="585760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857601"/>
                    </a:lnTo>
                    <a:lnTo>
                      <a:pt x="0" y="5857601"/>
                    </a:lnTo>
                    <a:lnTo>
                      <a:pt x="0" y="144780"/>
                    </a:lnTo>
                    <a:close/>
                    <a:moveTo>
                      <a:pt x="0" y="5857601"/>
                    </a:moveTo>
                    <a:lnTo>
                      <a:pt x="144780" y="5857601"/>
                    </a:lnTo>
                    <a:lnTo>
                      <a:pt x="144780" y="6002381"/>
                    </a:lnTo>
                    <a:lnTo>
                      <a:pt x="0" y="6002381"/>
                    </a:lnTo>
                    <a:lnTo>
                      <a:pt x="0" y="5857601"/>
                    </a:lnTo>
                    <a:close/>
                    <a:moveTo>
                      <a:pt x="4803851" y="144780"/>
                    </a:moveTo>
                    <a:lnTo>
                      <a:pt x="4948631" y="144780"/>
                    </a:lnTo>
                    <a:lnTo>
                      <a:pt x="4948631" y="5857601"/>
                    </a:lnTo>
                    <a:lnTo>
                      <a:pt x="4803851" y="5857601"/>
                    </a:lnTo>
                    <a:lnTo>
                      <a:pt x="4803851" y="144780"/>
                    </a:lnTo>
                    <a:close/>
                    <a:moveTo>
                      <a:pt x="144780" y="5857601"/>
                    </a:moveTo>
                    <a:lnTo>
                      <a:pt x="4803851" y="5857601"/>
                    </a:lnTo>
                    <a:lnTo>
                      <a:pt x="4803851" y="6002381"/>
                    </a:lnTo>
                    <a:lnTo>
                      <a:pt x="144780" y="6002381"/>
                    </a:lnTo>
                    <a:lnTo>
                      <a:pt x="144780" y="5857601"/>
                    </a:lnTo>
                    <a:close/>
                    <a:moveTo>
                      <a:pt x="4803851" y="0"/>
                    </a:moveTo>
                    <a:lnTo>
                      <a:pt x="4948631" y="0"/>
                    </a:lnTo>
                    <a:lnTo>
                      <a:pt x="4948631" y="144780"/>
                    </a:lnTo>
                    <a:lnTo>
                      <a:pt x="4803851" y="144780"/>
                    </a:lnTo>
                    <a:lnTo>
                      <a:pt x="480385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803851" y="0"/>
                    </a:lnTo>
                    <a:lnTo>
                      <a:pt x="480385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EAF1F9"/>
              </a:solidFill>
            </p:spPr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94833" y="1978265"/>
              <a:ext cx="398873" cy="503165"/>
            </a:xfrm>
            <a:prstGeom prst="rect">
              <a:avLst/>
            </a:prstGeom>
          </p:spPr>
        </p:pic>
        <p:grpSp>
          <p:nvGrpSpPr>
            <p:cNvPr id="19" name="Group 19"/>
            <p:cNvGrpSpPr/>
            <p:nvPr/>
          </p:nvGrpSpPr>
          <p:grpSpPr>
            <a:xfrm>
              <a:off x="4185435" y="6173654"/>
              <a:ext cx="3004715" cy="3931051"/>
              <a:chOff x="0" y="0"/>
              <a:chExt cx="4948631" cy="647426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72390" y="72390"/>
                <a:ext cx="4803851" cy="6329485"/>
              </a:xfrm>
              <a:custGeom>
                <a:avLst/>
                <a:gdLst/>
                <a:ahLst/>
                <a:cxnLst/>
                <a:rect l="l" t="t" r="r" b="b"/>
                <a:pathLst>
                  <a:path w="4803851" h="6329485">
                    <a:moveTo>
                      <a:pt x="0" y="0"/>
                    </a:moveTo>
                    <a:lnTo>
                      <a:pt x="4803851" y="0"/>
                    </a:lnTo>
                    <a:lnTo>
                      <a:pt x="4803851" y="6329485"/>
                    </a:lnTo>
                    <a:lnTo>
                      <a:pt x="0" y="63294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0" y="0"/>
                <a:ext cx="4948631" cy="6474265"/>
              </a:xfrm>
              <a:custGeom>
                <a:avLst/>
                <a:gdLst/>
                <a:ahLst/>
                <a:cxnLst/>
                <a:rect l="l" t="t" r="r" b="b"/>
                <a:pathLst>
                  <a:path w="4948631" h="6474265">
                    <a:moveTo>
                      <a:pt x="4803851" y="6329485"/>
                    </a:moveTo>
                    <a:lnTo>
                      <a:pt x="4948631" y="6329485"/>
                    </a:lnTo>
                    <a:lnTo>
                      <a:pt x="4948631" y="6474265"/>
                    </a:lnTo>
                    <a:lnTo>
                      <a:pt x="4803851" y="6474265"/>
                    </a:lnTo>
                    <a:lnTo>
                      <a:pt x="4803851" y="632948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329485"/>
                    </a:lnTo>
                    <a:lnTo>
                      <a:pt x="0" y="6329485"/>
                    </a:lnTo>
                    <a:lnTo>
                      <a:pt x="0" y="144780"/>
                    </a:lnTo>
                    <a:close/>
                    <a:moveTo>
                      <a:pt x="0" y="6329485"/>
                    </a:moveTo>
                    <a:lnTo>
                      <a:pt x="144780" y="6329485"/>
                    </a:lnTo>
                    <a:lnTo>
                      <a:pt x="144780" y="6474265"/>
                    </a:lnTo>
                    <a:lnTo>
                      <a:pt x="0" y="6474265"/>
                    </a:lnTo>
                    <a:lnTo>
                      <a:pt x="0" y="6329485"/>
                    </a:lnTo>
                    <a:close/>
                    <a:moveTo>
                      <a:pt x="4803851" y="144780"/>
                    </a:moveTo>
                    <a:lnTo>
                      <a:pt x="4948631" y="144780"/>
                    </a:lnTo>
                    <a:lnTo>
                      <a:pt x="4948631" y="6329485"/>
                    </a:lnTo>
                    <a:lnTo>
                      <a:pt x="4803851" y="6329485"/>
                    </a:lnTo>
                    <a:lnTo>
                      <a:pt x="4803851" y="144780"/>
                    </a:lnTo>
                    <a:close/>
                    <a:moveTo>
                      <a:pt x="144780" y="6329485"/>
                    </a:moveTo>
                    <a:lnTo>
                      <a:pt x="4803851" y="6329485"/>
                    </a:lnTo>
                    <a:lnTo>
                      <a:pt x="4803851" y="6474265"/>
                    </a:lnTo>
                    <a:lnTo>
                      <a:pt x="144780" y="6474265"/>
                    </a:lnTo>
                    <a:lnTo>
                      <a:pt x="144780" y="6329485"/>
                    </a:lnTo>
                    <a:close/>
                    <a:moveTo>
                      <a:pt x="4803851" y="0"/>
                    </a:moveTo>
                    <a:lnTo>
                      <a:pt x="4948631" y="0"/>
                    </a:lnTo>
                    <a:lnTo>
                      <a:pt x="4948631" y="144780"/>
                    </a:lnTo>
                    <a:lnTo>
                      <a:pt x="4803851" y="144780"/>
                    </a:lnTo>
                    <a:lnTo>
                      <a:pt x="480385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803851" y="0"/>
                    </a:lnTo>
                    <a:lnTo>
                      <a:pt x="480385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EAF1F9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125034" y="6018037"/>
              <a:ext cx="398873" cy="503165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295155" y="10333134"/>
              <a:ext cx="969689" cy="15999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687793" y="8472452"/>
              <a:ext cx="1711069" cy="2219548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47338" y="5782140"/>
              <a:ext cx="1139499" cy="1478124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1224436" y="760825"/>
              <a:ext cx="3069834" cy="1038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8400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000000"/>
                  </a:solidFill>
                  <a:latin typeface="Moontime"/>
                </a:rPr>
                <a:t>newsletter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38973" y="679800"/>
              <a:ext cx="3041958" cy="695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39"/>
                </a:lnSpc>
              </a:pPr>
              <a:r>
                <a:rPr lang="en-US" sz="4099" spc="204" dirty="0">
                  <a:solidFill>
                    <a:srgbClr val="0C3260"/>
                  </a:solidFill>
                  <a:latin typeface="Dekko"/>
                </a:rPr>
                <a:t>ELEMENTARY 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063580" y="2364590"/>
              <a:ext cx="2034838" cy="214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spc="65" dirty="0">
                  <a:solidFill>
                    <a:srgbClr val="000000"/>
                  </a:solidFill>
                  <a:latin typeface="Dekko"/>
                </a:rPr>
                <a:t>WHAT WE'RE LEARNING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063580" y="7699034"/>
              <a:ext cx="2034838" cy="214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spc="65" dirty="0">
                  <a:solidFill>
                    <a:srgbClr val="000000"/>
                  </a:solidFill>
                  <a:latin typeface="Dekko"/>
                </a:rPr>
                <a:t>PARENT CORNER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4640173" y="2364590"/>
              <a:ext cx="2034838" cy="214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spc="65">
                  <a:solidFill>
                    <a:srgbClr val="000000"/>
                  </a:solidFill>
                  <a:latin typeface="Dekko"/>
                </a:rPr>
                <a:t>STUDENT ACHIEVEMENTS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670374" y="6404362"/>
              <a:ext cx="2034838" cy="214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spc="65">
                  <a:solidFill>
                    <a:srgbClr val="000000"/>
                  </a:solidFill>
                  <a:latin typeface="Dekko"/>
                </a:rPr>
                <a:t>UPCOMING EVENT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Moontime</vt:lpstr>
      <vt:lpstr>Arial</vt:lpstr>
      <vt:lpstr>Calibri</vt:lpstr>
      <vt:lpstr>Dekko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template III</dc:title>
  <cp:lastModifiedBy>HUONG NGUYEN THU</cp:lastModifiedBy>
  <cp:revision>2</cp:revision>
  <dcterms:created xsi:type="dcterms:W3CDTF">2006-08-16T00:00:00Z</dcterms:created>
  <dcterms:modified xsi:type="dcterms:W3CDTF">2023-03-19T18:02:55Z</dcterms:modified>
  <dc:identifier>DAFdM4fzdhw</dc:identifier>
</cp:coreProperties>
</file>