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DK Lemon Yellow Sun" panose="02000000000000000000" pitchFamily="50" charset="0"/>
      <p:regular r:id="rId3"/>
    </p:embeddedFont>
    <p:embeddedFont>
      <p:font typeface="FanKids" pitchFamily="50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8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83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8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5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4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5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0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CC29E-8492-468B-A974-9C0F186988AB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55A8-3651-4022-8EDF-8E10E7FAA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g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" y="0"/>
            <a:ext cx="6858733" cy="99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templatelabgre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91" y="9372112"/>
            <a:ext cx="1633537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76628" y="2267049"/>
            <a:ext cx="2695575" cy="661987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866188" y="98621"/>
            <a:ext cx="5114925" cy="97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800">
                <a:solidFill>
                  <a:srgbClr val="000000"/>
                </a:solidFill>
                <a:effectLst/>
                <a:latin typeface="DK Lemon Yellow Sun" panose="020000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Newsletter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881428" y="988256"/>
            <a:ext cx="5114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>
                <a:solidFill>
                  <a:srgbClr val="3B6CC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Elementary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1395778" y="1731206"/>
            <a:ext cx="9715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66E7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Date: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2243503" y="2007431"/>
            <a:ext cx="3086100" cy="0"/>
          </a:xfrm>
          <a:prstGeom prst="line">
            <a:avLst/>
          </a:prstGeom>
          <a:ln>
            <a:solidFill>
              <a:srgbClr val="F6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776653" y="2428974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What are we learning?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1214803" y="9029654"/>
            <a:ext cx="1400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>
                <a:solidFill>
                  <a:srgbClr val="F66E7F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Teacher: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2491153" y="9296354"/>
            <a:ext cx="3086100" cy="0"/>
          </a:xfrm>
          <a:prstGeom prst="line">
            <a:avLst/>
          </a:prstGeom>
          <a:ln>
            <a:solidFill>
              <a:srgbClr val="F66E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3596053" y="2264509"/>
            <a:ext cx="2695575" cy="31337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3796078" y="2484854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Important Dates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596053" y="5744309"/>
            <a:ext cx="2695575" cy="3133725"/>
          </a:xfrm>
          <a:prstGeom prst="roundRect">
            <a:avLst>
              <a:gd name="adj" fmla="val 10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3796078" y="5997674"/>
            <a:ext cx="23145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>
                <a:solidFill>
                  <a:srgbClr val="000000"/>
                </a:solidFill>
                <a:effectLst/>
                <a:latin typeface="FanKids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Reminders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5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</TotalTime>
  <Words>14</Words>
  <Application>Microsoft Office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Times New Roman</vt:lpstr>
      <vt:lpstr>DK Lemon Yellow Sun</vt:lpstr>
      <vt:lpstr>FanKids</vt:lpstr>
      <vt:lpstr>Arial</vt:lpstr>
      <vt:lpstr>Calibri Light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5</cp:revision>
  <dcterms:created xsi:type="dcterms:W3CDTF">2022-04-10T03:12:43Z</dcterms:created>
  <dcterms:modified xsi:type="dcterms:W3CDTF">2023-03-29T06:58:51Z</dcterms:modified>
</cp:coreProperties>
</file>