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1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ontserrat" pitchFamily="2" charset="0"/>
      <p:regular r:id="rId7"/>
      <p:bold r:id="rId8"/>
      <p:italic r:id="rId9"/>
      <p:boldItalic r:id="rId10"/>
    </p:embeddedFont>
    <p:embeddedFont>
      <p:font typeface="Montserrat SemiBold" pitchFamily="2" charset="0"/>
      <p:bold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187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6839A1DB-C5B8-06D4-020B-B26792F920B9}"/>
              </a:ext>
            </a:extLst>
          </p:cNvPr>
          <p:cNvGrpSpPr/>
          <p:nvPr/>
        </p:nvGrpSpPr>
        <p:grpSpPr>
          <a:xfrm>
            <a:off x="-27717" y="-588627"/>
            <a:ext cx="8256487" cy="11322480"/>
            <a:chOff x="-27717" y="-588627"/>
            <a:chExt cx="8256487" cy="11322480"/>
          </a:xfrm>
        </p:grpSpPr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28AE06EB-4E75-2124-C64E-F3DD16063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35400" r="24328"/>
            <a:stretch>
              <a:fillRect/>
            </a:stretch>
          </p:blipFill>
          <p:spPr>
            <a:xfrm rot="1290878">
              <a:off x="3376444" y="-588627"/>
              <a:ext cx="4852326" cy="2744320"/>
            </a:xfrm>
            <a:custGeom>
              <a:avLst/>
              <a:gdLst>
                <a:gd name="connsiteX0" fmla="*/ 0 w 4852326"/>
                <a:gd name="connsiteY0" fmla="*/ 1486351 h 2744320"/>
                <a:gd name="connsiteX1" fmla="*/ 3770500 w 4852326"/>
                <a:gd name="connsiteY1" fmla="*/ 0 h 2744320"/>
                <a:gd name="connsiteX2" fmla="*/ 4852326 w 4852326"/>
                <a:gd name="connsiteY2" fmla="*/ 2744320 h 2744320"/>
                <a:gd name="connsiteX3" fmla="*/ 0 w 4852326"/>
                <a:gd name="connsiteY3" fmla="*/ 2744320 h 274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52326" h="2744320">
                  <a:moveTo>
                    <a:pt x="0" y="1486351"/>
                  </a:moveTo>
                  <a:lnTo>
                    <a:pt x="3770500" y="0"/>
                  </a:lnTo>
                  <a:lnTo>
                    <a:pt x="4852326" y="2744320"/>
                  </a:lnTo>
                  <a:lnTo>
                    <a:pt x="0" y="2744320"/>
                  </a:lnTo>
                  <a:close/>
                </a:path>
              </a:pathLst>
            </a:custGeom>
          </p:spPr>
        </p:pic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16AAF8B6-A182-B7D7-8A23-6C729A0EE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49961" r="49007"/>
            <a:stretch>
              <a:fillRect/>
            </a:stretch>
          </p:blipFill>
          <p:spPr>
            <a:xfrm rot="-10696949">
              <a:off x="-27717" y="8926043"/>
              <a:ext cx="2780823" cy="1807810"/>
            </a:xfrm>
            <a:custGeom>
              <a:avLst/>
              <a:gdLst>
                <a:gd name="connsiteX0" fmla="*/ 2780823 w 2780823"/>
                <a:gd name="connsiteY0" fmla="*/ 1807810 h 1807810"/>
                <a:gd name="connsiteX1" fmla="*/ 0 w 2780823"/>
                <a:gd name="connsiteY1" fmla="*/ 1807810 h 1807810"/>
                <a:gd name="connsiteX2" fmla="*/ 0 w 2780823"/>
                <a:gd name="connsiteY2" fmla="*/ 81758 h 1807810"/>
                <a:gd name="connsiteX3" fmla="*/ 2726615 w 2780823"/>
                <a:gd name="connsiteY3" fmla="*/ 0 h 180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80823" h="1807810">
                  <a:moveTo>
                    <a:pt x="2780823" y="1807810"/>
                  </a:moveTo>
                  <a:lnTo>
                    <a:pt x="0" y="1807810"/>
                  </a:lnTo>
                  <a:lnTo>
                    <a:pt x="0" y="81758"/>
                  </a:lnTo>
                  <a:lnTo>
                    <a:pt x="2726615" y="0"/>
                  </a:lnTo>
                  <a:close/>
                </a:path>
              </a:pathLst>
            </a:custGeom>
          </p:spPr>
        </p:pic>
        <p:sp>
          <p:nvSpPr>
            <p:cNvPr id="5" name="TextBox 5"/>
            <p:cNvSpPr txBox="1"/>
            <p:nvPr/>
          </p:nvSpPr>
          <p:spPr>
            <a:xfrm>
              <a:off x="767300" y="2524776"/>
              <a:ext cx="2424851" cy="2609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0"/>
                </a:lnSpc>
              </a:pPr>
              <a:r>
                <a:rPr lang="en-US" sz="1593">
                  <a:solidFill>
                    <a:srgbClr val="2C54AD"/>
                  </a:solidFill>
                  <a:latin typeface="Montserrat SemiBold" pitchFamily="2" charset="0"/>
                </a:rPr>
                <a:t>Featured Topic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1651" y="2902357"/>
              <a:ext cx="6225800" cy="6238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709"/>
                </a:lnSpc>
              </a:pPr>
              <a:r>
                <a:rPr lang="en-US" sz="1345" dirty="0">
                  <a:solidFill>
                    <a:srgbClr val="000000"/>
                  </a:solidFill>
                  <a:latin typeface="Montserrat"/>
                </a:rPr>
                <a:t>This section could focus on a different educational topic each week or month, providing in-depth coverage and analysis. Topics could include trends in education, policy changes, or innovative teaching methods.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756000" y="3725487"/>
              <a:ext cx="6042350" cy="0"/>
            </a:xfrm>
            <a:prstGeom prst="line">
              <a:avLst/>
            </a:prstGeom>
            <a:ln w="25400" cap="flat">
              <a:solidFill>
                <a:srgbClr val="A3BCF4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7300" y="4062826"/>
              <a:ext cx="2424851" cy="2609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0"/>
                </a:lnSpc>
              </a:pPr>
              <a:r>
                <a:rPr lang="en-US" sz="1593">
                  <a:solidFill>
                    <a:srgbClr val="2C54AD"/>
                  </a:solidFill>
                  <a:latin typeface="Montserrat SemiBold" pitchFamily="2" charset="0"/>
                </a:rPr>
                <a:t>Teacher Spotlight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1651" y="4440407"/>
              <a:ext cx="6225800" cy="6238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709"/>
                </a:lnSpc>
              </a:pPr>
              <a:r>
                <a:rPr lang="en-US" sz="1345">
                  <a:solidFill>
                    <a:srgbClr val="000000"/>
                  </a:solidFill>
                  <a:latin typeface="Montserrat"/>
                </a:rPr>
                <a:t>In this section, you could feature a different teacher each week or month and highlight their accomplishments, hobbies, or fun facts. This is a great way to showcase the diversity and expertise of your teaching staff.</a:t>
              </a:r>
            </a:p>
          </p:txBody>
        </p:sp>
        <p:sp>
          <p:nvSpPr>
            <p:cNvPr id="11" name="AutoShape 11"/>
            <p:cNvSpPr/>
            <p:nvPr/>
          </p:nvSpPr>
          <p:spPr>
            <a:xfrm>
              <a:off x="756000" y="5263537"/>
              <a:ext cx="6042350" cy="0"/>
            </a:xfrm>
            <a:prstGeom prst="line">
              <a:avLst/>
            </a:prstGeom>
            <a:ln w="25400" cap="flat">
              <a:solidFill>
                <a:srgbClr val="A3BCF4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767300" y="5600876"/>
              <a:ext cx="2424851" cy="2609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0"/>
                </a:lnSpc>
              </a:pPr>
              <a:r>
                <a:rPr lang="en-US" sz="1593">
                  <a:solidFill>
                    <a:srgbClr val="2C54AD"/>
                  </a:solidFill>
                  <a:latin typeface="Montserrat SemiBold" pitchFamily="2" charset="0"/>
                </a:rPr>
                <a:t>Research Roundup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1651" y="5978457"/>
              <a:ext cx="6225800" cy="6238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709"/>
                </a:lnSpc>
              </a:pPr>
              <a:r>
                <a:rPr lang="en-US" sz="1345">
                  <a:solidFill>
                    <a:srgbClr val="000000"/>
                  </a:solidFill>
                  <a:latin typeface="Montserrat"/>
                </a:rPr>
                <a:t>In this section, you could provide summaries and links to the latest research on education-related topics, such as learning outcomes, teacher retention, or student engagement.</a:t>
              </a:r>
            </a:p>
          </p:txBody>
        </p:sp>
        <p:sp>
          <p:nvSpPr>
            <p:cNvPr id="15" name="AutoShape 15"/>
            <p:cNvSpPr/>
            <p:nvPr/>
          </p:nvSpPr>
          <p:spPr>
            <a:xfrm>
              <a:off x="756000" y="6801587"/>
              <a:ext cx="6042350" cy="0"/>
            </a:xfrm>
            <a:prstGeom prst="line">
              <a:avLst/>
            </a:prstGeom>
            <a:ln w="25400" cap="flat">
              <a:solidFill>
                <a:srgbClr val="A3BCF4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767300" y="7138926"/>
              <a:ext cx="2424851" cy="2609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0"/>
                </a:lnSpc>
              </a:pPr>
              <a:r>
                <a:rPr lang="en-US" sz="1593" dirty="0">
                  <a:solidFill>
                    <a:srgbClr val="2C54AD"/>
                  </a:solidFill>
                  <a:latin typeface="Montserrat SemiBold" pitchFamily="2" charset="0"/>
                </a:rPr>
                <a:t>Events &amp; Conferences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1651" y="7516507"/>
              <a:ext cx="6225800" cy="6238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709"/>
                </a:lnSpc>
              </a:pPr>
              <a:r>
                <a:rPr lang="en-US" sz="1345">
                  <a:solidFill>
                    <a:srgbClr val="000000"/>
                  </a:solidFill>
                  <a:latin typeface="Montserrat"/>
                </a:rPr>
                <a:t>This section could provide information on upcoming education-related events and conferences, including dates, locations, and registration details.</a:t>
              </a:r>
            </a:p>
          </p:txBody>
        </p:sp>
        <p:sp>
          <p:nvSpPr>
            <p:cNvPr id="19" name="AutoShape 19"/>
            <p:cNvSpPr/>
            <p:nvPr/>
          </p:nvSpPr>
          <p:spPr>
            <a:xfrm>
              <a:off x="756000" y="8339637"/>
              <a:ext cx="6042350" cy="0"/>
            </a:xfrm>
            <a:prstGeom prst="line">
              <a:avLst/>
            </a:prstGeom>
            <a:ln w="25400" cap="flat">
              <a:solidFill>
                <a:srgbClr val="A3BCF4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767300" y="8676976"/>
              <a:ext cx="2424851" cy="2609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0"/>
                </a:lnSpc>
              </a:pPr>
              <a:r>
                <a:rPr lang="en-US" sz="1593">
                  <a:solidFill>
                    <a:srgbClr val="2C54AD"/>
                  </a:solidFill>
                  <a:latin typeface="Montserrat SemiBold" pitchFamily="2" charset="0"/>
                </a:rPr>
                <a:t>Tech Corner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1651" y="9054557"/>
              <a:ext cx="6225800" cy="6238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709"/>
                </a:lnSpc>
              </a:pPr>
              <a:r>
                <a:rPr lang="en-US" sz="1345">
                  <a:solidFill>
                    <a:srgbClr val="000000"/>
                  </a:solidFill>
                  <a:latin typeface="Montserrat"/>
                </a:rPr>
                <a:t>In this section, you could feature news and updates on educational technology tools and platforms, as well as tips and tutorials on how to use them effectively in the classroom.</a:t>
              </a:r>
            </a:p>
          </p:txBody>
        </p:sp>
        <p:sp>
          <p:nvSpPr>
            <p:cNvPr id="23" name="AutoShape 23"/>
            <p:cNvSpPr/>
            <p:nvPr/>
          </p:nvSpPr>
          <p:spPr>
            <a:xfrm>
              <a:off x="756000" y="9877687"/>
              <a:ext cx="6042350" cy="0"/>
            </a:xfrm>
            <a:prstGeom prst="line">
              <a:avLst/>
            </a:prstGeom>
            <a:ln w="25400" cap="flat">
              <a:solidFill>
                <a:srgbClr val="A3BCF4"/>
              </a:solidFill>
              <a:prstDash val="solid"/>
              <a:headEnd type="none" w="sm" len="sm"/>
              <a:tailEnd type="none" w="sm" len="sm"/>
            </a:ln>
          </p:spPr>
        </p:sp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5654311" y="10239637"/>
              <a:ext cx="969689" cy="159999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4939486" y="595112"/>
              <a:ext cx="2047964" cy="1815008"/>
            </a:xfrm>
            <a:prstGeom prst="rect">
              <a:avLst/>
            </a:prstGeom>
          </p:spPr>
        </p:pic>
        <p:sp>
          <p:nvSpPr>
            <p:cNvPr id="26" name="TextBox 26"/>
            <p:cNvSpPr txBox="1"/>
            <p:nvPr/>
          </p:nvSpPr>
          <p:spPr>
            <a:xfrm>
              <a:off x="756000" y="889051"/>
              <a:ext cx="4254136" cy="12366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36"/>
                </a:lnSpc>
              </a:pPr>
              <a:r>
                <a:rPr lang="en-US" sz="4169" b="1" dirty="0">
                  <a:solidFill>
                    <a:srgbClr val="F13099"/>
                  </a:solidFill>
                  <a:latin typeface="Montserrat" pitchFamily="2" charset="0"/>
                </a:rPr>
                <a:t>Education newsletter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173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Montserrat</vt:lpstr>
      <vt:lpstr>Montserrat SemiBold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Newsletter template III</dc:title>
  <cp:lastModifiedBy>HUONG NGUYEN THU</cp:lastModifiedBy>
  <cp:revision>2</cp:revision>
  <dcterms:created xsi:type="dcterms:W3CDTF">2006-08-16T00:00:00Z</dcterms:created>
  <dcterms:modified xsi:type="dcterms:W3CDTF">2023-03-19T18:08:13Z</dcterms:modified>
  <dc:identifier>DAFdM4fzdhw</dc:identifier>
</cp:coreProperties>
</file>