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entury Gothic" panose="020B050202020202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Bebas Kai" panose="04050603020B02020204" pitchFamily="82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8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1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5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4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5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0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8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78" y="9105539"/>
            <a:ext cx="1633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475663" y="139021"/>
            <a:ext cx="318516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200">
                <a:solidFill>
                  <a:srgbClr val="2D910A"/>
                </a:solidFill>
                <a:effectLst/>
                <a:latin typeface="Bebas Kai" panose="04050603020B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Classroom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483918" y="1647146"/>
            <a:ext cx="914400" cy="3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2D910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90903" y="756241"/>
            <a:ext cx="318516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200">
                <a:solidFill>
                  <a:srgbClr val="2D910A"/>
                </a:solidFill>
                <a:effectLst/>
                <a:latin typeface="Bebas Kai" panose="04050603020B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Newsletter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177973" y="1889081"/>
            <a:ext cx="1849120" cy="0"/>
          </a:xfrm>
          <a:prstGeom prst="line">
            <a:avLst/>
          </a:prstGeom>
          <a:ln w="19050">
            <a:solidFill>
              <a:srgbClr val="2D9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3289348" y="1653496"/>
            <a:ext cx="109156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2D910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277408" y="1885906"/>
            <a:ext cx="1998980" cy="0"/>
          </a:xfrm>
          <a:prstGeom prst="line">
            <a:avLst/>
          </a:prstGeom>
          <a:ln w="19050">
            <a:solidFill>
              <a:srgbClr val="2D9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707438" y="2369141"/>
            <a:ext cx="1589405" cy="3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>
                <a:solidFill>
                  <a:srgbClr val="2D910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MONTH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700453" y="4114756"/>
            <a:ext cx="1589405" cy="3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>
                <a:solidFill>
                  <a:srgbClr val="2D910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3585893" y="4117931"/>
            <a:ext cx="1589405" cy="3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>
                <a:solidFill>
                  <a:srgbClr val="2D910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BRING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700453" y="5869896"/>
            <a:ext cx="2012950" cy="3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>
                <a:solidFill>
                  <a:srgbClr val="2D910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ANNOUNCEMENT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701723" y="7652341"/>
            <a:ext cx="832485" cy="3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>
                <a:solidFill>
                  <a:srgbClr val="2D910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3298" y="2281511"/>
            <a:ext cx="5680710" cy="7007860"/>
          </a:xfrm>
          <a:prstGeom prst="rect">
            <a:avLst/>
          </a:prstGeom>
          <a:noFill/>
          <a:ln w="28575">
            <a:solidFill>
              <a:srgbClr val="2D9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604568" y="4029666"/>
            <a:ext cx="5666105" cy="0"/>
          </a:xfrm>
          <a:prstGeom prst="line">
            <a:avLst/>
          </a:prstGeom>
          <a:ln w="28575">
            <a:solidFill>
              <a:srgbClr val="2D9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>
            <a:off x="2557510" y="4915809"/>
            <a:ext cx="1773555" cy="0"/>
          </a:xfrm>
          <a:prstGeom prst="line">
            <a:avLst/>
          </a:prstGeom>
          <a:ln w="28575">
            <a:solidFill>
              <a:srgbClr val="2D9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5363" y="5795601"/>
            <a:ext cx="5666105" cy="0"/>
          </a:xfrm>
          <a:prstGeom prst="line">
            <a:avLst/>
          </a:prstGeom>
          <a:ln w="28575">
            <a:solidFill>
              <a:srgbClr val="2D9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10918" y="7528516"/>
            <a:ext cx="5666105" cy="0"/>
          </a:xfrm>
          <a:prstGeom prst="line">
            <a:avLst/>
          </a:prstGeom>
          <a:ln w="28575">
            <a:solidFill>
              <a:srgbClr val="2D9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4" name="Picture 16" descr="cray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20" y="-1348149"/>
            <a:ext cx="21113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penc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593" y="-91009"/>
            <a:ext cx="2392363" cy="20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pp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280" y="2707914"/>
            <a:ext cx="1722438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triang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03" y="7139262"/>
            <a:ext cx="3486150" cy="36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otebo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822" y="8078108"/>
            <a:ext cx="2587625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</TotalTime>
  <Words>13</Words>
  <Application>Microsoft Office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Times New Roman</vt:lpstr>
      <vt:lpstr>Century Gothic</vt:lpstr>
      <vt:lpstr>Arial</vt:lpstr>
      <vt:lpstr>Calibri Light</vt:lpstr>
      <vt:lpstr>Bebas Kai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5</cp:revision>
  <dcterms:created xsi:type="dcterms:W3CDTF">2022-04-10T03:12:43Z</dcterms:created>
  <dcterms:modified xsi:type="dcterms:W3CDTF">2023-03-29T06:57:36Z</dcterms:modified>
</cp:coreProperties>
</file>