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ekko" panose="00000500000000000000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BF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CB01F6B-D347-DB69-5A77-D6C566E49B87}"/>
              </a:ext>
            </a:extLst>
          </p:cNvPr>
          <p:cNvGrpSpPr/>
          <p:nvPr/>
        </p:nvGrpSpPr>
        <p:grpSpPr>
          <a:xfrm>
            <a:off x="461655" y="485420"/>
            <a:ext cx="6987663" cy="9915379"/>
            <a:chOff x="461655" y="485420"/>
            <a:chExt cx="6987663" cy="9915379"/>
          </a:xfrm>
        </p:grpSpPr>
        <p:grpSp>
          <p:nvGrpSpPr>
            <p:cNvPr id="3" name="Group 3"/>
            <p:cNvGrpSpPr/>
            <p:nvPr/>
          </p:nvGrpSpPr>
          <p:grpSpPr>
            <a:xfrm>
              <a:off x="4419502" y="485420"/>
              <a:ext cx="2726039" cy="700560"/>
              <a:chOff x="0" y="0"/>
              <a:chExt cx="5922863" cy="15221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922863" cy="1522106"/>
              </a:xfrm>
              <a:custGeom>
                <a:avLst/>
                <a:gdLst/>
                <a:ahLst/>
                <a:cxnLst/>
                <a:rect l="l" t="t" r="r" b="b"/>
                <a:pathLst>
                  <a:path w="5922863" h="1522106">
                    <a:moveTo>
                      <a:pt x="5798403" y="1522106"/>
                    </a:moveTo>
                    <a:lnTo>
                      <a:pt x="124460" y="1522106"/>
                    </a:lnTo>
                    <a:cubicBezTo>
                      <a:pt x="55880" y="1522106"/>
                      <a:pt x="0" y="1466226"/>
                      <a:pt x="0" y="139764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798403" y="0"/>
                    </a:lnTo>
                    <a:cubicBezTo>
                      <a:pt x="5866983" y="0"/>
                      <a:pt x="5922863" y="55880"/>
                      <a:pt x="5922863" y="124460"/>
                    </a:cubicBezTo>
                    <a:lnTo>
                      <a:pt x="5922863" y="1397646"/>
                    </a:lnTo>
                    <a:cubicBezTo>
                      <a:pt x="5922863" y="1466226"/>
                      <a:pt x="5866983" y="1522106"/>
                      <a:pt x="5798403" y="1522106"/>
                    </a:cubicBezTo>
                    <a:close/>
                  </a:path>
                </a:pathLst>
              </a:custGeom>
              <a:solidFill>
                <a:srgbClr val="C6E1E1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4379552" y="1673460"/>
              <a:ext cx="2751701" cy="4459317"/>
              <a:chOff x="0" y="0"/>
              <a:chExt cx="1557960" cy="252477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557960" cy="2524779"/>
              </a:xfrm>
              <a:custGeom>
                <a:avLst/>
                <a:gdLst/>
                <a:ahLst/>
                <a:cxnLst/>
                <a:rect l="l" t="t" r="r" b="b"/>
                <a:pathLst>
                  <a:path w="1557960" h="2524779">
                    <a:moveTo>
                      <a:pt x="1433500" y="2524779"/>
                    </a:moveTo>
                    <a:lnTo>
                      <a:pt x="124460" y="2524779"/>
                    </a:lnTo>
                    <a:cubicBezTo>
                      <a:pt x="55880" y="2524779"/>
                      <a:pt x="0" y="2468899"/>
                      <a:pt x="0" y="240031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33500" y="0"/>
                    </a:lnTo>
                    <a:cubicBezTo>
                      <a:pt x="1502080" y="0"/>
                      <a:pt x="1557960" y="55880"/>
                      <a:pt x="1557960" y="124460"/>
                    </a:cubicBezTo>
                    <a:lnTo>
                      <a:pt x="1557960" y="2400319"/>
                    </a:lnTo>
                    <a:cubicBezTo>
                      <a:pt x="1557960" y="2468899"/>
                      <a:pt x="1502080" y="2524779"/>
                      <a:pt x="1433500" y="2524779"/>
                    </a:cubicBezTo>
                    <a:close/>
                  </a:path>
                </a:pathLst>
              </a:custGeom>
              <a:solidFill>
                <a:srgbClr val="FFDB99"/>
              </a:solidFill>
            </p:spPr>
          </p:sp>
        </p:grpSp>
        <p:sp>
          <p:nvSpPr>
            <p:cNvPr id="7" name="AutoShape 7"/>
            <p:cNvSpPr/>
            <p:nvPr/>
          </p:nvSpPr>
          <p:spPr>
            <a:xfrm>
              <a:off x="4420375" y="7059289"/>
              <a:ext cx="2711460" cy="0"/>
            </a:xfrm>
            <a:prstGeom prst="line">
              <a:avLst/>
            </a:prstGeom>
            <a:ln w="28575" cap="rnd">
              <a:solidFill>
                <a:srgbClr val="DFD8CE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4406671" y="9907425"/>
              <a:ext cx="2738870" cy="0"/>
            </a:xfrm>
            <a:prstGeom prst="line">
              <a:avLst/>
            </a:prstGeom>
            <a:ln w="28575" cap="rnd">
              <a:solidFill>
                <a:srgbClr val="DFD8CE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4393839" y="6618551"/>
              <a:ext cx="2737414" cy="0"/>
            </a:xfrm>
            <a:prstGeom prst="line">
              <a:avLst/>
            </a:prstGeom>
            <a:ln w="28575" cap="rnd">
              <a:solidFill>
                <a:srgbClr val="DFD8CE"/>
              </a:solidFill>
              <a:prstDash val="sysDash"/>
              <a:headEnd type="none" w="sm" len="sm"/>
              <a:tailEnd type="none" w="sm" len="sm"/>
            </a:ln>
          </p:spPr>
        </p:sp>
        <p:grpSp>
          <p:nvGrpSpPr>
            <p:cNvPr id="10" name="Group 10"/>
            <p:cNvGrpSpPr/>
            <p:nvPr/>
          </p:nvGrpSpPr>
          <p:grpSpPr>
            <a:xfrm>
              <a:off x="461655" y="2329552"/>
              <a:ext cx="3499304" cy="7606448"/>
              <a:chOff x="0" y="0"/>
              <a:chExt cx="2199238" cy="47804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6350" y="6350"/>
                <a:ext cx="2186538" cy="4767790"/>
              </a:xfrm>
              <a:custGeom>
                <a:avLst/>
                <a:gdLst/>
                <a:ahLst/>
                <a:cxnLst/>
                <a:rect l="l" t="t" r="r" b="b"/>
                <a:pathLst>
                  <a:path w="2186538" h="4767790">
                    <a:moveTo>
                      <a:pt x="2186538" y="271780"/>
                    </a:moveTo>
                    <a:lnTo>
                      <a:pt x="2186538" y="4767790"/>
                    </a:lnTo>
                    <a:lnTo>
                      <a:pt x="0" y="4767790"/>
                    </a:lnTo>
                    <a:lnTo>
                      <a:pt x="0" y="0"/>
                    </a:lnTo>
                    <a:lnTo>
                      <a:pt x="1914758" y="0"/>
                    </a:lnTo>
                    <a:close/>
                  </a:path>
                </a:pathLst>
              </a:custGeom>
              <a:solidFill>
                <a:srgbClr val="FAE2CE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2199238" cy="4780490"/>
              </a:xfrm>
              <a:custGeom>
                <a:avLst/>
                <a:gdLst/>
                <a:ahLst/>
                <a:cxnLst/>
                <a:rect l="l" t="t" r="r" b="b"/>
                <a:pathLst>
                  <a:path w="2199238" h="4780490">
                    <a:moveTo>
                      <a:pt x="2199238" y="4780490"/>
                    </a:moveTo>
                    <a:lnTo>
                      <a:pt x="0" y="4780490"/>
                    </a:lnTo>
                    <a:lnTo>
                      <a:pt x="0" y="0"/>
                    </a:lnTo>
                    <a:lnTo>
                      <a:pt x="1923648" y="0"/>
                    </a:lnTo>
                    <a:lnTo>
                      <a:pt x="2199238" y="275590"/>
                    </a:lnTo>
                    <a:cubicBezTo>
                      <a:pt x="2199238" y="275590"/>
                      <a:pt x="2199238" y="4780490"/>
                      <a:pt x="2199238" y="4780490"/>
                    </a:cubicBezTo>
                    <a:close/>
                    <a:moveTo>
                      <a:pt x="12700" y="4767790"/>
                    </a:moveTo>
                    <a:lnTo>
                      <a:pt x="2186538" y="4767790"/>
                    </a:lnTo>
                    <a:lnTo>
                      <a:pt x="2186538" y="280670"/>
                    </a:lnTo>
                    <a:lnTo>
                      <a:pt x="1918568" y="12700"/>
                    </a:lnTo>
                    <a:lnTo>
                      <a:pt x="12700" y="12700"/>
                    </a:lnTo>
                    <a:lnTo>
                      <a:pt x="12700" y="4767790"/>
                    </a:lnTo>
                    <a:close/>
                  </a:path>
                </a:pathLst>
              </a:custGeom>
              <a:solidFill>
                <a:srgbClr val="FFF0E4"/>
              </a:solidFill>
            </p:spPr>
          </p:sp>
        </p:grpSp>
        <p:sp>
          <p:nvSpPr>
            <p:cNvPr id="13" name="AutoShape 13"/>
            <p:cNvSpPr/>
            <p:nvPr/>
          </p:nvSpPr>
          <p:spPr>
            <a:xfrm rot="5385194">
              <a:off x="5465369" y="8262988"/>
              <a:ext cx="3317480" cy="0"/>
            </a:xfrm>
            <a:prstGeom prst="line">
              <a:avLst/>
            </a:prstGeom>
            <a:ln w="28575" cap="rnd">
              <a:solidFill>
                <a:srgbClr val="DFD8CE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 rot="5414869">
              <a:off x="2735099" y="8255844"/>
              <a:ext cx="3303192" cy="0"/>
            </a:xfrm>
            <a:prstGeom prst="line">
              <a:avLst/>
            </a:prstGeom>
            <a:ln w="28575" cap="rnd">
              <a:solidFill>
                <a:srgbClr val="DFD8CE"/>
              </a:solidFill>
              <a:prstDash val="sysDash"/>
              <a:headEnd type="none" w="sm" len="sm"/>
              <a:tailEnd type="none" w="sm" len="sm"/>
            </a:ln>
          </p:spPr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35797">
              <a:off x="5305823" y="1533976"/>
              <a:ext cx="832739" cy="27896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35797">
              <a:off x="1728056" y="2223500"/>
              <a:ext cx="832739" cy="278968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295155" y="10240800"/>
              <a:ext cx="969689" cy="159999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671839" y="8961015"/>
              <a:ext cx="1777479" cy="1279785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4663358" y="1929984"/>
              <a:ext cx="2126355" cy="516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0"/>
                </a:lnSpc>
              </a:pPr>
              <a:r>
                <a:rPr lang="en-US" sz="1800" spc="199">
                  <a:solidFill>
                    <a:srgbClr val="000000"/>
                  </a:solidFill>
                  <a:latin typeface="Dekko"/>
                </a:rPr>
                <a:t>HEALTH AND SAFETY UPDATES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579627" y="6766481"/>
              <a:ext cx="2184423" cy="259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0"/>
                </a:lnSpc>
              </a:pPr>
              <a:r>
                <a:rPr lang="en-US" sz="1800" spc="199">
                  <a:solidFill>
                    <a:srgbClr val="000000"/>
                  </a:solidFill>
                  <a:latin typeface="Dekko"/>
                </a:rPr>
                <a:t>IMPORTANT DATES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839195" y="2707518"/>
              <a:ext cx="2307795" cy="516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0"/>
                </a:lnSpc>
              </a:pPr>
              <a:r>
                <a:rPr lang="en-US" sz="1800" spc="199" dirty="0">
                  <a:solidFill>
                    <a:srgbClr val="000000"/>
                  </a:solidFill>
                  <a:latin typeface="Dekko"/>
                </a:rPr>
                <a:t>SMOOTH DROP-OFF AND PICK-UP TIPS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579627" y="604560"/>
              <a:ext cx="483542" cy="148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60"/>
                </a:lnSpc>
              </a:pPr>
              <a:r>
                <a:rPr lang="en-US" sz="900" spc="92">
                  <a:solidFill>
                    <a:srgbClr val="000000"/>
                  </a:solidFill>
                  <a:latin typeface="Dekko"/>
                </a:rPr>
                <a:t>DATE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61655" y="769449"/>
              <a:ext cx="3452108" cy="1258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671"/>
                </a:lnSpc>
              </a:pPr>
              <a:r>
                <a:rPr lang="en-US" sz="5838" dirty="0">
                  <a:solidFill>
                    <a:srgbClr val="BF3739"/>
                  </a:solidFill>
                  <a:latin typeface="Dekko"/>
                </a:rPr>
                <a:t>Daycare newsletter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Dekko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template III</dc:title>
  <cp:lastModifiedBy>HUONG NGUYEN THU</cp:lastModifiedBy>
  <cp:revision>2</cp:revision>
  <dcterms:created xsi:type="dcterms:W3CDTF">2006-08-16T00:00:00Z</dcterms:created>
  <dcterms:modified xsi:type="dcterms:W3CDTF">2023-03-19T17:58:17Z</dcterms:modified>
  <dc:identifier>DAFdM4fzdhw</dc:identifier>
</cp:coreProperties>
</file>