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kidsfun" panose="020005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anKids" pitchFamily="50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564905" y="2560125"/>
            <a:ext cx="2695575" cy="6619875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 w="38100">
            <a:solidFill>
              <a:srgbClr val="8B8BA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78875" y="1846385"/>
            <a:ext cx="971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Date: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27870" y="2123245"/>
            <a:ext cx="1656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764930" y="2722050"/>
            <a:ext cx="2314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8B8BAE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What are we learning?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584330" y="2570285"/>
            <a:ext cx="2695575" cy="3133725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 w="38100">
            <a:solidFill>
              <a:srgbClr val="60D39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784355" y="2777930"/>
            <a:ext cx="2314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60D394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84330" y="6037385"/>
            <a:ext cx="2695575" cy="3133725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 w="38100">
            <a:solidFill>
              <a:srgbClr val="FFACE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3784355" y="6290750"/>
            <a:ext cx="2314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ACE4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Reminders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1474860" y="660205"/>
            <a:ext cx="401447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>
                <a:solidFill>
                  <a:srgbClr val="60D394"/>
                </a:solidFill>
                <a:effectLst/>
                <a:latin typeface="kidsfun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6400">
                <a:solidFill>
                  <a:srgbClr val="FF9B85"/>
                </a:solidFill>
                <a:effectLst/>
                <a:latin typeface="kidsfun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6400">
                <a:solidFill>
                  <a:srgbClr val="8B8BAE"/>
                </a:solidFill>
                <a:effectLst/>
                <a:latin typeface="kidsfun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6400">
                <a:solidFill>
                  <a:srgbClr val="F5DD90"/>
                </a:solidFill>
                <a:effectLst/>
                <a:latin typeface="kidsfun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6400">
                <a:solidFill>
                  <a:srgbClr val="FFACE4"/>
                </a:solidFill>
                <a:effectLst/>
                <a:latin typeface="kidsfun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6400">
                <a:solidFill>
                  <a:srgbClr val="3DD6D0"/>
                </a:solidFill>
                <a:effectLst/>
                <a:latin typeface="kidsfun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6400">
                <a:solidFill>
                  <a:srgbClr val="8B8BAE"/>
                </a:solidFill>
                <a:effectLst/>
                <a:latin typeface="kidsfun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6400">
                <a:solidFill>
                  <a:srgbClr val="FF9B85"/>
                </a:solidFill>
                <a:effectLst/>
                <a:latin typeface="kidsfun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6400">
                <a:solidFill>
                  <a:srgbClr val="60D394"/>
                </a:solidFill>
                <a:effectLst/>
                <a:latin typeface="kidsfun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6400">
                <a:solidFill>
                  <a:srgbClr val="3DD6D0"/>
                </a:solidFill>
                <a:effectLst/>
                <a:latin typeface="kidsfun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556775" y="100135"/>
            <a:ext cx="370332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>
                <a:solidFill>
                  <a:srgbClr val="595959"/>
                </a:solidFill>
                <a:effectLst/>
                <a:latin typeface="kidsfun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DAYCARE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3218570" y="1879405"/>
            <a:ext cx="140208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Teacher: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332360" y="2116895"/>
            <a:ext cx="19259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7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66" y="9225183"/>
            <a:ext cx="1633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-339970" y="-36341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14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Times New Roman</vt:lpstr>
      <vt:lpstr>kidsfun</vt:lpstr>
      <vt:lpstr>Arial</vt:lpstr>
      <vt:lpstr>Calibri Light</vt:lpstr>
      <vt:lpstr>Calibri</vt:lpstr>
      <vt:lpstr>FanKids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2022-04-10T03:12:43Z</dcterms:created>
  <dcterms:modified xsi:type="dcterms:W3CDTF">2023-03-29T03:46:44Z</dcterms:modified>
</cp:coreProperties>
</file>