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omicbon" panose="02000600000000000000" pitchFamily="2" charset="0"/>
      <p:regular r:id="rId7"/>
    </p:embeddedFont>
    <p:embeddedFont>
      <p:font typeface="Gaegu Bold" pitchFamily="2" charset="0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877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499547D7-AB18-E0CC-74D3-FA490A791A71}"/>
              </a:ext>
            </a:extLst>
          </p:cNvPr>
          <p:cNvGrpSpPr/>
          <p:nvPr/>
        </p:nvGrpSpPr>
        <p:grpSpPr>
          <a:xfrm>
            <a:off x="-306067" y="267796"/>
            <a:ext cx="7478332" cy="10762471"/>
            <a:chOff x="-306067" y="267796"/>
            <a:chExt cx="7478332" cy="10762471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9881091">
              <a:off x="-306067" y="9841889"/>
              <a:ext cx="1252572" cy="1188378"/>
            </a:xfrm>
            <a:prstGeom prst="rect">
              <a:avLst/>
            </a:prstGeom>
          </p:spPr>
        </p:pic>
        <p:grpSp>
          <p:nvGrpSpPr>
            <p:cNvPr id="3" name="Group 3"/>
            <p:cNvGrpSpPr/>
            <p:nvPr/>
          </p:nvGrpSpPr>
          <p:grpSpPr>
            <a:xfrm>
              <a:off x="387735" y="2211685"/>
              <a:ext cx="3491577" cy="7841740"/>
              <a:chOff x="0" y="0"/>
              <a:chExt cx="1975404" cy="443656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0160" y="16510"/>
                <a:ext cx="1952544" cy="4408624"/>
              </a:xfrm>
              <a:custGeom>
                <a:avLst/>
                <a:gdLst/>
                <a:ahLst/>
                <a:cxnLst/>
                <a:rect l="l" t="t" r="r" b="b"/>
                <a:pathLst>
                  <a:path w="1952544" h="4408624">
                    <a:moveTo>
                      <a:pt x="1952544" y="4408624"/>
                    </a:moveTo>
                    <a:lnTo>
                      <a:pt x="0" y="4401004"/>
                    </a:lnTo>
                    <a:lnTo>
                      <a:pt x="0" y="1542253"/>
                    </a:lnTo>
                    <a:lnTo>
                      <a:pt x="17780" y="19050"/>
                    </a:lnTo>
                    <a:lnTo>
                      <a:pt x="971483" y="0"/>
                    </a:lnTo>
                    <a:lnTo>
                      <a:pt x="1933494" y="5080"/>
                    </a:lnTo>
                    <a:close/>
                  </a:path>
                </a:pathLst>
              </a:custGeom>
              <a:solidFill>
                <a:srgbClr val="FFFDFA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-3810" y="0"/>
                <a:ext cx="1981754" cy="4435294"/>
              </a:xfrm>
              <a:custGeom>
                <a:avLst/>
                <a:gdLst/>
                <a:ahLst/>
                <a:cxnLst/>
                <a:rect l="l" t="t" r="r" b="b"/>
                <a:pathLst>
                  <a:path w="1981754" h="4435294">
                    <a:moveTo>
                      <a:pt x="1947464" y="21590"/>
                    </a:moveTo>
                    <a:cubicBezTo>
                      <a:pt x="1948734" y="34290"/>
                      <a:pt x="1948734" y="44450"/>
                      <a:pt x="1950004" y="54610"/>
                    </a:cubicBezTo>
                    <a:cubicBezTo>
                      <a:pt x="1952544" y="131018"/>
                      <a:pt x="1953814" y="227581"/>
                      <a:pt x="1956354" y="320694"/>
                    </a:cubicBezTo>
                    <a:cubicBezTo>
                      <a:pt x="1956354" y="455192"/>
                      <a:pt x="1969054" y="3107211"/>
                      <a:pt x="1975404" y="3241708"/>
                    </a:cubicBezTo>
                    <a:cubicBezTo>
                      <a:pt x="1981754" y="3445179"/>
                      <a:pt x="1977944" y="3652098"/>
                      <a:pt x="1977944" y="3855569"/>
                    </a:cubicBezTo>
                    <a:cubicBezTo>
                      <a:pt x="1977944" y="4034900"/>
                      <a:pt x="1979214" y="4200435"/>
                      <a:pt x="1980484" y="4374334"/>
                    </a:cubicBezTo>
                    <a:cubicBezTo>
                      <a:pt x="1980484" y="4395924"/>
                      <a:pt x="1980484" y="4409894"/>
                      <a:pt x="1980484" y="4434024"/>
                    </a:cubicBezTo>
                    <a:cubicBezTo>
                      <a:pt x="1957624" y="4434024"/>
                      <a:pt x="1937304" y="4435294"/>
                      <a:pt x="1916117" y="4434024"/>
                    </a:cubicBezTo>
                    <a:cubicBezTo>
                      <a:pt x="1819790" y="4428944"/>
                      <a:pt x="1721982" y="4435294"/>
                      <a:pt x="1625655" y="4430214"/>
                    </a:cubicBezTo>
                    <a:cubicBezTo>
                      <a:pt x="1567859" y="4426404"/>
                      <a:pt x="1511545" y="4428944"/>
                      <a:pt x="1453749" y="4426404"/>
                    </a:cubicBezTo>
                    <a:cubicBezTo>
                      <a:pt x="1427074" y="4425134"/>
                      <a:pt x="1400399" y="4423864"/>
                      <a:pt x="1373724" y="4422594"/>
                    </a:cubicBezTo>
                    <a:cubicBezTo>
                      <a:pt x="1357422" y="4422594"/>
                      <a:pt x="1342603" y="4423864"/>
                      <a:pt x="1326301" y="4423864"/>
                    </a:cubicBezTo>
                    <a:cubicBezTo>
                      <a:pt x="1284807" y="4422594"/>
                      <a:pt x="1170697" y="4423864"/>
                      <a:pt x="1129202" y="4422594"/>
                    </a:cubicBezTo>
                    <a:cubicBezTo>
                      <a:pt x="1099563" y="4421324"/>
                      <a:pt x="506784" y="4430214"/>
                      <a:pt x="477145" y="4428944"/>
                    </a:cubicBezTo>
                    <a:cubicBezTo>
                      <a:pt x="469735" y="4428944"/>
                      <a:pt x="460844" y="4430214"/>
                      <a:pt x="453434" y="4430214"/>
                    </a:cubicBezTo>
                    <a:cubicBezTo>
                      <a:pt x="435650" y="4430214"/>
                      <a:pt x="419349" y="4431484"/>
                      <a:pt x="401566" y="4431484"/>
                    </a:cubicBezTo>
                    <a:cubicBezTo>
                      <a:pt x="357107" y="4431484"/>
                      <a:pt x="314131" y="4430214"/>
                      <a:pt x="269672" y="4428944"/>
                    </a:cubicBezTo>
                    <a:cubicBezTo>
                      <a:pt x="242997" y="4427674"/>
                      <a:pt x="216322" y="4426404"/>
                      <a:pt x="191129" y="4425134"/>
                    </a:cubicBezTo>
                    <a:cubicBezTo>
                      <a:pt x="143707" y="4423864"/>
                      <a:pt x="96284" y="4422594"/>
                      <a:pt x="48260" y="4422594"/>
                    </a:cubicBezTo>
                    <a:cubicBezTo>
                      <a:pt x="38100" y="4422594"/>
                      <a:pt x="29210" y="4422594"/>
                      <a:pt x="19050" y="4421324"/>
                    </a:cubicBezTo>
                    <a:cubicBezTo>
                      <a:pt x="10160" y="4420054"/>
                      <a:pt x="5080" y="4413704"/>
                      <a:pt x="7620" y="4404814"/>
                    </a:cubicBezTo>
                    <a:cubicBezTo>
                      <a:pt x="16510" y="4372868"/>
                      <a:pt x="12700" y="4286652"/>
                      <a:pt x="11430" y="4196987"/>
                    </a:cubicBezTo>
                    <a:cubicBezTo>
                      <a:pt x="10160" y="4014208"/>
                      <a:pt x="6350" y="3834878"/>
                      <a:pt x="7620" y="3652098"/>
                    </a:cubicBezTo>
                    <a:cubicBezTo>
                      <a:pt x="5080" y="3424487"/>
                      <a:pt x="0" y="606933"/>
                      <a:pt x="7620" y="375873"/>
                    </a:cubicBezTo>
                    <a:cubicBezTo>
                      <a:pt x="8890" y="331040"/>
                      <a:pt x="7620" y="282759"/>
                      <a:pt x="8890" y="237927"/>
                    </a:cubicBezTo>
                    <a:cubicBezTo>
                      <a:pt x="10160" y="165505"/>
                      <a:pt x="12700" y="86186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235" y="30480"/>
                      <a:pt x="82947" y="29210"/>
                    </a:cubicBezTo>
                    <a:cubicBezTo>
                      <a:pt x="122959" y="25400"/>
                      <a:pt x="162972" y="22860"/>
                      <a:pt x="204466" y="20320"/>
                    </a:cubicBezTo>
                    <a:cubicBezTo>
                      <a:pt x="232623" y="17780"/>
                      <a:pt x="260781" y="16510"/>
                      <a:pt x="287456" y="13970"/>
                    </a:cubicBezTo>
                    <a:cubicBezTo>
                      <a:pt x="314131" y="11430"/>
                      <a:pt x="342288" y="8890"/>
                      <a:pt x="368963" y="8890"/>
                    </a:cubicBezTo>
                    <a:cubicBezTo>
                      <a:pt x="398602" y="7620"/>
                      <a:pt x="428241" y="10160"/>
                      <a:pt x="457880" y="8890"/>
                    </a:cubicBezTo>
                    <a:cubicBezTo>
                      <a:pt x="494928" y="8890"/>
                      <a:pt x="1166251" y="6350"/>
                      <a:pt x="1203300" y="5080"/>
                    </a:cubicBezTo>
                    <a:cubicBezTo>
                      <a:pt x="1238866" y="3810"/>
                      <a:pt x="1274433" y="2540"/>
                      <a:pt x="1311482" y="2540"/>
                    </a:cubicBezTo>
                    <a:cubicBezTo>
                      <a:pt x="1372242" y="1270"/>
                      <a:pt x="1431520" y="0"/>
                      <a:pt x="1492280" y="0"/>
                    </a:cubicBezTo>
                    <a:cubicBezTo>
                      <a:pt x="1517473" y="0"/>
                      <a:pt x="1544148" y="2540"/>
                      <a:pt x="1569341" y="2540"/>
                    </a:cubicBezTo>
                    <a:cubicBezTo>
                      <a:pt x="1638993" y="3810"/>
                      <a:pt x="1710126" y="5080"/>
                      <a:pt x="1779778" y="7620"/>
                    </a:cubicBezTo>
                    <a:cubicBezTo>
                      <a:pt x="1816826" y="8890"/>
                      <a:pt x="1853875" y="12700"/>
                      <a:pt x="1890924" y="16510"/>
                    </a:cubicBezTo>
                    <a:cubicBezTo>
                      <a:pt x="1899816" y="16510"/>
                      <a:pt x="1908707" y="16510"/>
                      <a:pt x="1916117" y="16510"/>
                    </a:cubicBezTo>
                    <a:cubicBezTo>
                      <a:pt x="1928414" y="17780"/>
                      <a:pt x="1937304" y="20320"/>
                      <a:pt x="1947464" y="21590"/>
                    </a:cubicBezTo>
                    <a:close/>
                    <a:moveTo>
                      <a:pt x="1957624" y="4417514"/>
                    </a:moveTo>
                    <a:cubicBezTo>
                      <a:pt x="1958894" y="4401004"/>
                      <a:pt x="1960164" y="4388304"/>
                      <a:pt x="1960164" y="4375604"/>
                    </a:cubicBezTo>
                    <a:cubicBezTo>
                      <a:pt x="1958894" y="4183192"/>
                      <a:pt x="1957624" y="4000413"/>
                      <a:pt x="1957624" y="3803840"/>
                    </a:cubicBezTo>
                    <a:cubicBezTo>
                      <a:pt x="1957624" y="3714174"/>
                      <a:pt x="1960164" y="3624509"/>
                      <a:pt x="1958894" y="3534844"/>
                    </a:cubicBezTo>
                    <a:cubicBezTo>
                      <a:pt x="1958894" y="3452076"/>
                      <a:pt x="1957624" y="3365860"/>
                      <a:pt x="1956354" y="3283092"/>
                    </a:cubicBezTo>
                    <a:cubicBezTo>
                      <a:pt x="1951274" y="3155492"/>
                      <a:pt x="1939844" y="513819"/>
                      <a:pt x="1939844" y="386219"/>
                    </a:cubicBezTo>
                    <a:cubicBezTo>
                      <a:pt x="1937304" y="279311"/>
                      <a:pt x="1934764" y="168953"/>
                      <a:pt x="1932224" y="63500"/>
                    </a:cubicBezTo>
                    <a:cubicBezTo>
                      <a:pt x="1930954" y="44450"/>
                      <a:pt x="1929684" y="43180"/>
                      <a:pt x="1911671" y="41910"/>
                    </a:cubicBezTo>
                    <a:cubicBezTo>
                      <a:pt x="1907225" y="41910"/>
                      <a:pt x="1904261" y="41910"/>
                      <a:pt x="1899816" y="40640"/>
                    </a:cubicBezTo>
                    <a:cubicBezTo>
                      <a:pt x="1862767" y="36830"/>
                      <a:pt x="1824236" y="31750"/>
                      <a:pt x="1787188" y="30480"/>
                    </a:cubicBezTo>
                    <a:cubicBezTo>
                      <a:pt x="1696789" y="26670"/>
                      <a:pt x="1604908" y="25400"/>
                      <a:pt x="1514509" y="22860"/>
                    </a:cubicBezTo>
                    <a:cubicBezTo>
                      <a:pt x="1501172" y="22860"/>
                      <a:pt x="1486352" y="22860"/>
                      <a:pt x="1473015" y="22860"/>
                    </a:cubicBezTo>
                    <a:cubicBezTo>
                      <a:pt x="1450785" y="22860"/>
                      <a:pt x="1428556" y="22860"/>
                      <a:pt x="1407809" y="22860"/>
                    </a:cubicBezTo>
                    <a:cubicBezTo>
                      <a:pt x="1360386" y="22860"/>
                      <a:pt x="1312964" y="22860"/>
                      <a:pt x="1267024" y="24130"/>
                    </a:cubicBezTo>
                    <a:cubicBezTo>
                      <a:pt x="1227011" y="25400"/>
                      <a:pt x="552724" y="29210"/>
                      <a:pt x="512712" y="29210"/>
                    </a:cubicBezTo>
                    <a:cubicBezTo>
                      <a:pt x="447506" y="29210"/>
                      <a:pt x="382300" y="26670"/>
                      <a:pt x="317095" y="33020"/>
                    </a:cubicBezTo>
                    <a:cubicBezTo>
                      <a:pt x="283010" y="36830"/>
                      <a:pt x="250407" y="36830"/>
                      <a:pt x="217804" y="38100"/>
                    </a:cubicBezTo>
                    <a:cubicBezTo>
                      <a:pt x="161490" y="41910"/>
                      <a:pt x="105176" y="45720"/>
                      <a:pt x="49530" y="50800"/>
                    </a:cubicBezTo>
                    <a:cubicBezTo>
                      <a:pt x="36830" y="50800"/>
                      <a:pt x="34290" y="53340"/>
                      <a:pt x="33020" y="75840"/>
                    </a:cubicBezTo>
                    <a:cubicBezTo>
                      <a:pt x="31750" y="137916"/>
                      <a:pt x="31750" y="199991"/>
                      <a:pt x="30480" y="262067"/>
                    </a:cubicBezTo>
                    <a:cubicBezTo>
                      <a:pt x="29210" y="365527"/>
                      <a:pt x="26670" y="465538"/>
                      <a:pt x="25400" y="568998"/>
                    </a:cubicBezTo>
                    <a:cubicBezTo>
                      <a:pt x="20320" y="679355"/>
                      <a:pt x="26670" y="3376206"/>
                      <a:pt x="29210" y="3486563"/>
                    </a:cubicBezTo>
                    <a:cubicBezTo>
                      <a:pt x="29210" y="3603818"/>
                      <a:pt x="29210" y="3724520"/>
                      <a:pt x="30480" y="3841775"/>
                    </a:cubicBezTo>
                    <a:cubicBezTo>
                      <a:pt x="30480" y="3927991"/>
                      <a:pt x="33020" y="4014208"/>
                      <a:pt x="33020" y="4100424"/>
                    </a:cubicBezTo>
                    <a:cubicBezTo>
                      <a:pt x="33020" y="4193538"/>
                      <a:pt x="33020" y="4286652"/>
                      <a:pt x="31750" y="4375604"/>
                    </a:cubicBezTo>
                    <a:cubicBezTo>
                      <a:pt x="31750" y="4379414"/>
                      <a:pt x="31750" y="4381954"/>
                      <a:pt x="31750" y="4385764"/>
                    </a:cubicBezTo>
                    <a:cubicBezTo>
                      <a:pt x="31750" y="4395924"/>
                      <a:pt x="35560" y="4399734"/>
                      <a:pt x="44450" y="4399734"/>
                    </a:cubicBezTo>
                    <a:cubicBezTo>
                      <a:pt x="62199" y="4399734"/>
                      <a:pt x="82947" y="4401004"/>
                      <a:pt x="102212" y="4401004"/>
                    </a:cubicBezTo>
                    <a:cubicBezTo>
                      <a:pt x="130369" y="4401004"/>
                      <a:pt x="160008" y="4398464"/>
                      <a:pt x="188165" y="4401004"/>
                    </a:cubicBezTo>
                    <a:cubicBezTo>
                      <a:pt x="234105" y="4404814"/>
                      <a:pt x="280046" y="4407354"/>
                      <a:pt x="325986" y="4406084"/>
                    </a:cubicBezTo>
                    <a:cubicBezTo>
                      <a:pt x="355625" y="4404814"/>
                      <a:pt x="383782" y="4407354"/>
                      <a:pt x="413421" y="4407354"/>
                    </a:cubicBezTo>
                    <a:cubicBezTo>
                      <a:pt x="456398" y="4407354"/>
                      <a:pt x="499374" y="4406084"/>
                      <a:pt x="542351" y="4407354"/>
                    </a:cubicBezTo>
                    <a:cubicBezTo>
                      <a:pt x="606074" y="4408624"/>
                      <a:pt x="1305554" y="4398464"/>
                      <a:pt x="1370760" y="4401004"/>
                    </a:cubicBezTo>
                    <a:cubicBezTo>
                      <a:pt x="1398917" y="4402274"/>
                      <a:pt x="1427074" y="4403544"/>
                      <a:pt x="1453749" y="4403544"/>
                    </a:cubicBezTo>
                    <a:cubicBezTo>
                      <a:pt x="1502653" y="4406084"/>
                      <a:pt x="1550076" y="4402274"/>
                      <a:pt x="1598980" y="4406084"/>
                    </a:cubicBezTo>
                    <a:cubicBezTo>
                      <a:pt x="1638993" y="4408624"/>
                      <a:pt x="1679005" y="4408624"/>
                      <a:pt x="1719018" y="4411164"/>
                    </a:cubicBezTo>
                    <a:cubicBezTo>
                      <a:pt x="1778296" y="4414974"/>
                      <a:pt x="1837574" y="4417514"/>
                      <a:pt x="1896852" y="4418784"/>
                    </a:cubicBezTo>
                    <a:cubicBezTo>
                      <a:pt x="1919081" y="4418784"/>
                      <a:pt x="1937304" y="4417514"/>
                      <a:pt x="1957624" y="4417514"/>
                    </a:cubicBezTo>
                    <a:close/>
                  </a:path>
                </a:pathLst>
              </a:custGeom>
              <a:solidFill>
                <a:srgbClr val="393839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4127128" y="6468085"/>
              <a:ext cx="3024000" cy="3585340"/>
              <a:chOff x="0" y="0"/>
              <a:chExt cx="1710866" cy="202845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0160" y="16510"/>
                <a:ext cx="1688007" cy="2000512"/>
              </a:xfrm>
              <a:custGeom>
                <a:avLst/>
                <a:gdLst/>
                <a:ahLst/>
                <a:cxnLst/>
                <a:rect l="l" t="t" r="r" b="b"/>
                <a:pathLst>
                  <a:path w="1688007" h="2000512">
                    <a:moveTo>
                      <a:pt x="1688007" y="2000512"/>
                    </a:moveTo>
                    <a:lnTo>
                      <a:pt x="0" y="1992892"/>
                    </a:lnTo>
                    <a:lnTo>
                      <a:pt x="0" y="707057"/>
                    </a:lnTo>
                    <a:lnTo>
                      <a:pt x="17780" y="19050"/>
                    </a:lnTo>
                    <a:lnTo>
                      <a:pt x="839555" y="0"/>
                    </a:lnTo>
                    <a:lnTo>
                      <a:pt x="1668957" y="5080"/>
                    </a:lnTo>
                    <a:close/>
                  </a:path>
                </a:pathLst>
              </a:custGeom>
              <a:solidFill>
                <a:srgbClr val="FFFDFA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-3810" y="0"/>
                <a:ext cx="1717216" cy="2027182"/>
              </a:xfrm>
              <a:custGeom>
                <a:avLst/>
                <a:gdLst/>
                <a:ahLst/>
                <a:cxnLst/>
                <a:rect l="l" t="t" r="r" b="b"/>
                <a:pathLst>
                  <a:path w="1717216" h="2027182">
                    <a:moveTo>
                      <a:pt x="1682927" y="21590"/>
                    </a:moveTo>
                    <a:cubicBezTo>
                      <a:pt x="1684197" y="34290"/>
                      <a:pt x="1684197" y="44450"/>
                      <a:pt x="1685466" y="54610"/>
                    </a:cubicBezTo>
                    <a:cubicBezTo>
                      <a:pt x="1688006" y="93758"/>
                      <a:pt x="1689277" y="136354"/>
                      <a:pt x="1691816" y="177428"/>
                    </a:cubicBezTo>
                    <a:cubicBezTo>
                      <a:pt x="1691816" y="236758"/>
                      <a:pt x="1704516" y="1406620"/>
                      <a:pt x="1710866" y="1465950"/>
                    </a:cubicBezTo>
                    <a:cubicBezTo>
                      <a:pt x="1717216" y="1555705"/>
                      <a:pt x="1713406" y="1646982"/>
                      <a:pt x="1713406" y="1736737"/>
                    </a:cubicBezTo>
                    <a:cubicBezTo>
                      <a:pt x="1713406" y="1815844"/>
                      <a:pt x="1714677" y="1888865"/>
                      <a:pt x="1715947" y="1966222"/>
                    </a:cubicBezTo>
                    <a:cubicBezTo>
                      <a:pt x="1715947" y="1987812"/>
                      <a:pt x="1715947" y="2001782"/>
                      <a:pt x="1715947" y="2025912"/>
                    </a:cubicBezTo>
                    <a:cubicBezTo>
                      <a:pt x="1693087" y="2025912"/>
                      <a:pt x="1672766" y="2027182"/>
                      <a:pt x="1652438" y="2025912"/>
                    </a:cubicBezTo>
                    <a:cubicBezTo>
                      <a:pt x="1569748" y="2020832"/>
                      <a:pt x="1485785" y="2027182"/>
                      <a:pt x="1403095" y="2022102"/>
                    </a:cubicBezTo>
                    <a:cubicBezTo>
                      <a:pt x="1353481" y="2018292"/>
                      <a:pt x="1305140" y="2020832"/>
                      <a:pt x="1255526" y="2018292"/>
                    </a:cubicBezTo>
                    <a:cubicBezTo>
                      <a:pt x="1232627" y="2017022"/>
                      <a:pt x="1209728" y="2015752"/>
                      <a:pt x="1186829" y="2014482"/>
                    </a:cubicBezTo>
                    <a:cubicBezTo>
                      <a:pt x="1172835" y="2014482"/>
                      <a:pt x="1160114" y="2015752"/>
                      <a:pt x="1146120" y="2015752"/>
                    </a:cubicBezTo>
                    <a:cubicBezTo>
                      <a:pt x="1110500" y="2014482"/>
                      <a:pt x="1012544" y="2015752"/>
                      <a:pt x="976924" y="2014482"/>
                    </a:cubicBezTo>
                    <a:cubicBezTo>
                      <a:pt x="951481" y="2013212"/>
                      <a:pt x="442619" y="2022102"/>
                      <a:pt x="417176" y="2020832"/>
                    </a:cubicBezTo>
                    <a:cubicBezTo>
                      <a:pt x="410815" y="2020832"/>
                      <a:pt x="403182" y="2022102"/>
                      <a:pt x="396821" y="2022102"/>
                    </a:cubicBezTo>
                    <a:cubicBezTo>
                      <a:pt x="381555" y="2022102"/>
                      <a:pt x="367562" y="2023372"/>
                      <a:pt x="352296" y="2023372"/>
                    </a:cubicBezTo>
                    <a:cubicBezTo>
                      <a:pt x="314131" y="2023372"/>
                      <a:pt x="277239" y="2022102"/>
                      <a:pt x="239074" y="2020832"/>
                    </a:cubicBezTo>
                    <a:cubicBezTo>
                      <a:pt x="216175" y="2019562"/>
                      <a:pt x="193277" y="2018292"/>
                      <a:pt x="171650" y="2017022"/>
                    </a:cubicBezTo>
                    <a:cubicBezTo>
                      <a:pt x="130941" y="2015752"/>
                      <a:pt x="90232" y="2014482"/>
                      <a:pt x="48260" y="2014482"/>
                    </a:cubicBezTo>
                    <a:cubicBezTo>
                      <a:pt x="38100" y="2014482"/>
                      <a:pt x="29210" y="2014482"/>
                      <a:pt x="19050" y="2013212"/>
                    </a:cubicBezTo>
                    <a:cubicBezTo>
                      <a:pt x="10160" y="2011942"/>
                      <a:pt x="5080" y="2005592"/>
                      <a:pt x="7620" y="1996702"/>
                    </a:cubicBezTo>
                    <a:cubicBezTo>
                      <a:pt x="16510" y="1964929"/>
                      <a:pt x="12700" y="1926897"/>
                      <a:pt x="11430" y="1887344"/>
                    </a:cubicBezTo>
                    <a:cubicBezTo>
                      <a:pt x="10160" y="1806716"/>
                      <a:pt x="6350" y="1727610"/>
                      <a:pt x="7620" y="1646982"/>
                    </a:cubicBezTo>
                    <a:cubicBezTo>
                      <a:pt x="5080" y="1546578"/>
                      <a:pt x="0" y="303694"/>
                      <a:pt x="7620" y="201768"/>
                    </a:cubicBezTo>
                    <a:cubicBezTo>
                      <a:pt x="8890" y="181992"/>
                      <a:pt x="7620" y="160694"/>
                      <a:pt x="8890" y="140917"/>
                    </a:cubicBezTo>
                    <a:cubicBezTo>
                      <a:pt x="10160" y="108971"/>
                      <a:pt x="12700" y="7398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8" y="30480"/>
                      <a:pt x="78783" y="29210"/>
                    </a:cubicBezTo>
                    <a:cubicBezTo>
                      <a:pt x="113131" y="25400"/>
                      <a:pt x="147479" y="22860"/>
                      <a:pt x="183099" y="20320"/>
                    </a:cubicBezTo>
                    <a:cubicBezTo>
                      <a:pt x="207270" y="17780"/>
                      <a:pt x="231441" y="16510"/>
                      <a:pt x="254340" y="13970"/>
                    </a:cubicBezTo>
                    <a:cubicBezTo>
                      <a:pt x="277239" y="11430"/>
                      <a:pt x="301410" y="8890"/>
                      <a:pt x="324309" y="8890"/>
                    </a:cubicBezTo>
                    <a:cubicBezTo>
                      <a:pt x="349752" y="7620"/>
                      <a:pt x="375195" y="10160"/>
                      <a:pt x="400638" y="8890"/>
                    </a:cubicBezTo>
                    <a:cubicBezTo>
                      <a:pt x="432442" y="8890"/>
                      <a:pt x="1008728" y="6350"/>
                      <a:pt x="1040531" y="5080"/>
                    </a:cubicBezTo>
                    <a:cubicBezTo>
                      <a:pt x="1071063" y="3810"/>
                      <a:pt x="1101595" y="2540"/>
                      <a:pt x="1133399" y="2540"/>
                    </a:cubicBezTo>
                    <a:cubicBezTo>
                      <a:pt x="1185557" y="1270"/>
                      <a:pt x="1236443" y="0"/>
                      <a:pt x="1288602" y="0"/>
                    </a:cubicBezTo>
                    <a:cubicBezTo>
                      <a:pt x="1310228" y="0"/>
                      <a:pt x="1333127" y="2540"/>
                      <a:pt x="1354754" y="2540"/>
                    </a:cubicBezTo>
                    <a:cubicBezTo>
                      <a:pt x="1414545" y="3810"/>
                      <a:pt x="1475608" y="5080"/>
                      <a:pt x="1535399" y="7620"/>
                    </a:cubicBezTo>
                    <a:cubicBezTo>
                      <a:pt x="1567203" y="8890"/>
                      <a:pt x="1599007" y="12700"/>
                      <a:pt x="1630811" y="16510"/>
                    </a:cubicBezTo>
                    <a:cubicBezTo>
                      <a:pt x="1638444" y="16510"/>
                      <a:pt x="1646077" y="16510"/>
                      <a:pt x="1652438" y="16510"/>
                    </a:cubicBezTo>
                    <a:cubicBezTo>
                      <a:pt x="1663877" y="17780"/>
                      <a:pt x="1672766" y="20320"/>
                      <a:pt x="1682927" y="21590"/>
                    </a:cubicBezTo>
                    <a:close/>
                    <a:moveTo>
                      <a:pt x="1693087" y="2009402"/>
                    </a:moveTo>
                    <a:cubicBezTo>
                      <a:pt x="1694357" y="1992892"/>
                      <a:pt x="1695627" y="1980192"/>
                      <a:pt x="1695627" y="1967492"/>
                    </a:cubicBezTo>
                    <a:cubicBezTo>
                      <a:pt x="1694357" y="1881259"/>
                      <a:pt x="1693087" y="1800631"/>
                      <a:pt x="1693087" y="1713918"/>
                    </a:cubicBezTo>
                    <a:cubicBezTo>
                      <a:pt x="1693087" y="1674365"/>
                      <a:pt x="1695627" y="1634812"/>
                      <a:pt x="1694357" y="1595259"/>
                    </a:cubicBezTo>
                    <a:cubicBezTo>
                      <a:pt x="1694357" y="1558748"/>
                      <a:pt x="1693087" y="1520716"/>
                      <a:pt x="1691816" y="1484205"/>
                    </a:cubicBezTo>
                    <a:cubicBezTo>
                      <a:pt x="1686737" y="1427918"/>
                      <a:pt x="1675307" y="262619"/>
                      <a:pt x="1675307" y="206332"/>
                    </a:cubicBezTo>
                    <a:cubicBezTo>
                      <a:pt x="1672766" y="159173"/>
                      <a:pt x="1670227" y="110492"/>
                      <a:pt x="1667687" y="63500"/>
                    </a:cubicBezTo>
                    <a:cubicBezTo>
                      <a:pt x="1666416" y="44450"/>
                      <a:pt x="1665147" y="43180"/>
                      <a:pt x="1648621" y="41910"/>
                    </a:cubicBezTo>
                    <a:cubicBezTo>
                      <a:pt x="1644805" y="41910"/>
                      <a:pt x="1642261" y="41910"/>
                      <a:pt x="1638444" y="40640"/>
                    </a:cubicBezTo>
                    <a:cubicBezTo>
                      <a:pt x="1606640" y="36830"/>
                      <a:pt x="1573564" y="31750"/>
                      <a:pt x="1541760" y="30480"/>
                    </a:cubicBezTo>
                    <a:cubicBezTo>
                      <a:pt x="1464159" y="26670"/>
                      <a:pt x="1385285" y="25400"/>
                      <a:pt x="1307684" y="22860"/>
                    </a:cubicBezTo>
                    <a:cubicBezTo>
                      <a:pt x="1296235" y="22860"/>
                      <a:pt x="1283513" y="22860"/>
                      <a:pt x="1272064" y="22860"/>
                    </a:cubicBezTo>
                    <a:cubicBezTo>
                      <a:pt x="1252981" y="22860"/>
                      <a:pt x="1233899" y="22860"/>
                      <a:pt x="1216089" y="22860"/>
                    </a:cubicBezTo>
                    <a:cubicBezTo>
                      <a:pt x="1175380" y="22860"/>
                      <a:pt x="1134671" y="22860"/>
                      <a:pt x="1095234" y="24130"/>
                    </a:cubicBezTo>
                    <a:cubicBezTo>
                      <a:pt x="1060886" y="25400"/>
                      <a:pt x="482056" y="29210"/>
                      <a:pt x="447708" y="29210"/>
                    </a:cubicBezTo>
                    <a:cubicBezTo>
                      <a:pt x="391733" y="29210"/>
                      <a:pt x="335758" y="26670"/>
                      <a:pt x="279783" y="33020"/>
                    </a:cubicBezTo>
                    <a:cubicBezTo>
                      <a:pt x="250524" y="36830"/>
                      <a:pt x="222536" y="36830"/>
                      <a:pt x="194549" y="38100"/>
                    </a:cubicBezTo>
                    <a:cubicBezTo>
                      <a:pt x="146207" y="41910"/>
                      <a:pt x="97865" y="45720"/>
                      <a:pt x="49530" y="50800"/>
                    </a:cubicBezTo>
                    <a:cubicBezTo>
                      <a:pt x="36830" y="50800"/>
                      <a:pt x="34290" y="53340"/>
                      <a:pt x="33020" y="69417"/>
                    </a:cubicBezTo>
                    <a:cubicBezTo>
                      <a:pt x="31750" y="96800"/>
                      <a:pt x="31750" y="124183"/>
                      <a:pt x="30480" y="151566"/>
                    </a:cubicBezTo>
                    <a:cubicBezTo>
                      <a:pt x="29210" y="197205"/>
                      <a:pt x="26670" y="241322"/>
                      <a:pt x="25400" y="286960"/>
                    </a:cubicBezTo>
                    <a:cubicBezTo>
                      <a:pt x="20320" y="335641"/>
                      <a:pt x="26670" y="1525280"/>
                      <a:pt x="29210" y="1573961"/>
                    </a:cubicBezTo>
                    <a:cubicBezTo>
                      <a:pt x="29210" y="1625684"/>
                      <a:pt x="29210" y="1678929"/>
                      <a:pt x="30480" y="1730653"/>
                    </a:cubicBezTo>
                    <a:cubicBezTo>
                      <a:pt x="30480" y="1768684"/>
                      <a:pt x="33020" y="1806716"/>
                      <a:pt x="33020" y="1844748"/>
                    </a:cubicBezTo>
                    <a:cubicBezTo>
                      <a:pt x="33020" y="1885823"/>
                      <a:pt x="33020" y="1926897"/>
                      <a:pt x="31750" y="1967492"/>
                    </a:cubicBezTo>
                    <a:cubicBezTo>
                      <a:pt x="31750" y="1971302"/>
                      <a:pt x="31750" y="1973842"/>
                      <a:pt x="31750" y="1977652"/>
                    </a:cubicBezTo>
                    <a:cubicBezTo>
                      <a:pt x="31750" y="1987812"/>
                      <a:pt x="35560" y="1991622"/>
                      <a:pt x="44450" y="1991622"/>
                    </a:cubicBezTo>
                    <a:cubicBezTo>
                      <a:pt x="60973" y="1991622"/>
                      <a:pt x="78783" y="1992892"/>
                      <a:pt x="95321" y="1992892"/>
                    </a:cubicBezTo>
                    <a:cubicBezTo>
                      <a:pt x="119492" y="1992892"/>
                      <a:pt x="144935" y="1990352"/>
                      <a:pt x="169106" y="1992892"/>
                    </a:cubicBezTo>
                    <a:cubicBezTo>
                      <a:pt x="208543" y="1996702"/>
                      <a:pt x="247979" y="1999242"/>
                      <a:pt x="287416" y="1997972"/>
                    </a:cubicBezTo>
                    <a:cubicBezTo>
                      <a:pt x="312859" y="1996702"/>
                      <a:pt x="337030" y="1999242"/>
                      <a:pt x="362473" y="1999242"/>
                    </a:cubicBezTo>
                    <a:cubicBezTo>
                      <a:pt x="399366" y="1999242"/>
                      <a:pt x="436258" y="1997972"/>
                      <a:pt x="473151" y="1999242"/>
                    </a:cubicBezTo>
                    <a:cubicBezTo>
                      <a:pt x="527853" y="2000512"/>
                      <a:pt x="1128310" y="1990352"/>
                      <a:pt x="1184285" y="1992892"/>
                    </a:cubicBezTo>
                    <a:cubicBezTo>
                      <a:pt x="1208456" y="1994162"/>
                      <a:pt x="1232627" y="1995432"/>
                      <a:pt x="1255526" y="1995432"/>
                    </a:cubicBezTo>
                    <a:cubicBezTo>
                      <a:pt x="1297507" y="1997972"/>
                      <a:pt x="1338216" y="1994162"/>
                      <a:pt x="1380197" y="1997972"/>
                    </a:cubicBezTo>
                    <a:cubicBezTo>
                      <a:pt x="1414545" y="2000512"/>
                      <a:pt x="1448893" y="2000512"/>
                      <a:pt x="1483241" y="2003052"/>
                    </a:cubicBezTo>
                    <a:cubicBezTo>
                      <a:pt x="1534127" y="2006862"/>
                      <a:pt x="1585013" y="2009402"/>
                      <a:pt x="1635900" y="2010672"/>
                    </a:cubicBezTo>
                    <a:cubicBezTo>
                      <a:pt x="1654982" y="2010672"/>
                      <a:pt x="1672766" y="2009402"/>
                      <a:pt x="1693087" y="2009402"/>
                    </a:cubicBezTo>
                    <a:close/>
                  </a:path>
                </a:pathLst>
              </a:custGeom>
              <a:solidFill>
                <a:srgbClr val="393839"/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801176" y="6132555"/>
              <a:ext cx="1675904" cy="671060"/>
            </a:xfrm>
            <a:prstGeom prst="rect">
              <a:avLst/>
            </a:prstGeom>
          </p:spPr>
        </p:pic>
        <p:grpSp>
          <p:nvGrpSpPr>
            <p:cNvPr id="10" name="Group 10"/>
            <p:cNvGrpSpPr/>
            <p:nvPr/>
          </p:nvGrpSpPr>
          <p:grpSpPr>
            <a:xfrm>
              <a:off x="4133259" y="2213051"/>
              <a:ext cx="3039006" cy="3825323"/>
              <a:chOff x="0" y="0"/>
              <a:chExt cx="1719357" cy="216422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1696497" cy="2136285"/>
              </a:xfrm>
              <a:custGeom>
                <a:avLst/>
                <a:gdLst/>
                <a:ahLst/>
                <a:cxnLst/>
                <a:rect l="l" t="t" r="r" b="b"/>
                <a:pathLst>
                  <a:path w="1696497" h="2136285">
                    <a:moveTo>
                      <a:pt x="1696497" y="2136285"/>
                    </a:moveTo>
                    <a:lnTo>
                      <a:pt x="0" y="2128665"/>
                    </a:lnTo>
                    <a:lnTo>
                      <a:pt x="0" y="754146"/>
                    </a:lnTo>
                    <a:lnTo>
                      <a:pt x="17780" y="19050"/>
                    </a:lnTo>
                    <a:lnTo>
                      <a:pt x="843789" y="0"/>
                    </a:lnTo>
                    <a:lnTo>
                      <a:pt x="1677447" y="5080"/>
                    </a:lnTo>
                    <a:close/>
                  </a:path>
                </a:pathLst>
              </a:custGeom>
              <a:solidFill>
                <a:srgbClr val="FFFDFA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1725707" cy="2162955"/>
              </a:xfrm>
              <a:custGeom>
                <a:avLst/>
                <a:gdLst/>
                <a:ahLst/>
                <a:cxnLst/>
                <a:rect l="l" t="t" r="r" b="b"/>
                <a:pathLst>
                  <a:path w="1725707" h="2162955">
                    <a:moveTo>
                      <a:pt x="1691417" y="21590"/>
                    </a:moveTo>
                    <a:cubicBezTo>
                      <a:pt x="1692687" y="34290"/>
                      <a:pt x="1692687" y="44450"/>
                      <a:pt x="1693957" y="54610"/>
                    </a:cubicBezTo>
                    <a:cubicBezTo>
                      <a:pt x="1696497" y="95859"/>
                      <a:pt x="1697767" y="141497"/>
                      <a:pt x="1700307" y="185506"/>
                    </a:cubicBezTo>
                    <a:cubicBezTo>
                      <a:pt x="1700307" y="249074"/>
                      <a:pt x="1713007" y="1502502"/>
                      <a:pt x="1719357" y="1566070"/>
                    </a:cubicBezTo>
                    <a:cubicBezTo>
                      <a:pt x="1725707" y="1662237"/>
                      <a:pt x="1721897" y="1760034"/>
                      <a:pt x="1721897" y="1856201"/>
                    </a:cubicBezTo>
                    <a:cubicBezTo>
                      <a:pt x="1721897" y="1940958"/>
                      <a:pt x="1723167" y="2019195"/>
                      <a:pt x="1724437" y="2101995"/>
                    </a:cubicBezTo>
                    <a:cubicBezTo>
                      <a:pt x="1724437" y="2123585"/>
                      <a:pt x="1724437" y="2137555"/>
                      <a:pt x="1724437" y="2161685"/>
                    </a:cubicBezTo>
                    <a:cubicBezTo>
                      <a:pt x="1701577" y="2161685"/>
                      <a:pt x="1681257" y="2162955"/>
                      <a:pt x="1660900" y="2161685"/>
                    </a:cubicBezTo>
                    <a:cubicBezTo>
                      <a:pt x="1577773" y="2156605"/>
                      <a:pt x="1493366" y="2162955"/>
                      <a:pt x="1410238" y="2157875"/>
                    </a:cubicBezTo>
                    <a:cubicBezTo>
                      <a:pt x="1360362" y="2154065"/>
                      <a:pt x="1311764" y="2156605"/>
                      <a:pt x="1261887" y="2154065"/>
                    </a:cubicBezTo>
                    <a:cubicBezTo>
                      <a:pt x="1238867" y="2152795"/>
                      <a:pt x="1215847" y="2151525"/>
                      <a:pt x="1192827" y="2150255"/>
                    </a:cubicBezTo>
                    <a:cubicBezTo>
                      <a:pt x="1178760" y="2150255"/>
                      <a:pt x="1165971" y="2151525"/>
                      <a:pt x="1151903" y="2151525"/>
                    </a:cubicBezTo>
                    <a:cubicBezTo>
                      <a:pt x="1116094" y="2150255"/>
                      <a:pt x="1017620" y="2151525"/>
                      <a:pt x="981811" y="2150255"/>
                    </a:cubicBezTo>
                    <a:cubicBezTo>
                      <a:pt x="956233" y="2148985"/>
                      <a:pt x="444678" y="2157875"/>
                      <a:pt x="419100" y="2156605"/>
                    </a:cubicBezTo>
                    <a:cubicBezTo>
                      <a:pt x="412706" y="2156605"/>
                      <a:pt x="405033" y="2157875"/>
                      <a:pt x="398638" y="2157875"/>
                    </a:cubicBezTo>
                    <a:cubicBezTo>
                      <a:pt x="383292" y="2157875"/>
                      <a:pt x="369224" y="2159145"/>
                      <a:pt x="353877" y="2159145"/>
                    </a:cubicBezTo>
                    <a:cubicBezTo>
                      <a:pt x="315511" y="2159145"/>
                      <a:pt x="278423" y="2157875"/>
                      <a:pt x="240056" y="2156605"/>
                    </a:cubicBezTo>
                    <a:cubicBezTo>
                      <a:pt x="217036" y="2155335"/>
                      <a:pt x="194016" y="2154065"/>
                      <a:pt x="172275" y="2152795"/>
                    </a:cubicBezTo>
                    <a:cubicBezTo>
                      <a:pt x="131351" y="2151525"/>
                      <a:pt x="90426" y="2150255"/>
                      <a:pt x="48260" y="2150255"/>
                    </a:cubicBezTo>
                    <a:cubicBezTo>
                      <a:pt x="38100" y="2150255"/>
                      <a:pt x="29210" y="2150255"/>
                      <a:pt x="19050" y="2148985"/>
                    </a:cubicBezTo>
                    <a:cubicBezTo>
                      <a:pt x="10160" y="2147715"/>
                      <a:pt x="5080" y="2141365"/>
                      <a:pt x="7620" y="2132475"/>
                    </a:cubicBezTo>
                    <a:cubicBezTo>
                      <a:pt x="16510" y="2100693"/>
                      <a:pt x="12700" y="2059944"/>
                      <a:pt x="11430" y="2017565"/>
                    </a:cubicBezTo>
                    <a:cubicBezTo>
                      <a:pt x="10160" y="1931178"/>
                      <a:pt x="6350" y="1846421"/>
                      <a:pt x="7620" y="1760034"/>
                    </a:cubicBezTo>
                    <a:cubicBezTo>
                      <a:pt x="5080" y="1652457"/>
                      <a:pt x="0" y="320791"/>
                      <a:pt x="7620" y="211585"/>
                    </a:cubicBezTo>
                    <a:cubicBezTo>
                      <a:pt x="8890" y="190395"/>
                      <a:pt x="7620" y="167576"/>
                      <a:pt x="8890" y="146387"/>
                    </a:cubicBezTo>
                    <a:cubicBezTo>
                      <a:pt x="10160" y="112158"/>
                      <a:pt x="12700" y="7466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54" y="30480"/>
                      <a:pt x="78916" y="29210"/>
                    </a:cubicBezTo>
                    <a:cubicBezTo>
                      <a:pt x="113446" y="25400"/>
                      <a:pt x="147976" y="22860"/>
                      <a:pt x="183785" y="20320"/>
                    </a:cubicBezTo>
                    <a:cubicBezTo>
                      <a:pt x="208084" y="17780"/>
                      <a:pt x="232383" y="16510"/>
                      <a:pt x="255403" y="13970"/>
                    </a:cubicBezTo>
                    <a:cubicBezTo>
                      <a:pt x="278423" y="11430"/>
                      <a:pt x="302722" y="8890"/>
                      <a:pt x="325742" y="8890"/>
                    </a:cubicBezTo>
                    <a:cubicBezTo>
                      <a:pt x="351319" y="7620"/>
                      <a:pt x="376897" y="10160"/>
                      <a:pt x="402475" y="8890"/>
                    </a:cubicBezTo>
                    <a:cubicBezTo>
                      <a:pt x="434447" y="8890"/>
                      <a:pt x="1013783" y="6350"/>
                      <a:pt x="1045755" y="5080"/>
                    </a:cubicBezTo>
                    <a:cubicBezTo>
                      <a:pt x="1076449" y="3810"/>
                      <a:pt x="1107142" y="2540"/>
                      <a:pt x="1139114" y="2540"/>
                    </a:cubicBezTo>
                    <a:cubicBezTo>
                      <a:pt x="1191549" y="1270"/>
                      <a:pt x="1242704" y="0"/>
                      <a:pt x="1295138" y="0"/>
                    </a:cubicBezTo>
                    <a:cubicBezTo>
                      <a:pt x="1316880" y="0"/>
                      <a:pt x="1339899" y="2540"/>
                      <a:pt x="1361641" y="2540"/>
                    </a:cubicBezTo>
                    <a:cubicBezTo>
                      <a:pt x="1421748" y="3810"/>
                      <a:pt x="1483135" y="5080"/>
                      <a:pt x="1543243" y="7620"/>
                    </a:cubicBezTo>
                    <a:cubicBezTo>
                      <a:pt x="1575215" y="8890"/>
                      <a:pt x="1607187" y="12700"/>
                      <a:pt x="1639159" y="16510"/>
                    </a:cubicBezTo>
                    <a:cubicBezTo>
                      <a:pt x="1646833" y="16510"/>
                      <a:pt x="1654506" y="16510"/>
                      <a:pt x="1660900" y="16510"/>
                    </a:cubicBezTo>
                    <a:cubicBezTo>
                      <a:pt x="1672367" y="17780"/>
                      <a:pt x="1681257" y="20320"/>
                      <a:pt x="1691417" y="21590"/>
                    </a:cubicBezTo>
                    <a:close/>
                    <a:moveTo>
                      <a:pt x="1701577" y="2145175"/>
                    </a:moveTo>
                    <a:cubicBezTo>
                      <a:pt x="1702847" y="2128665"/>
                      <a:pt x="1704117" y="2115965"/>
                      <a:pt x="1704117" y="2103265"/>
                    </a:cubicBezTo>
                    <a:cubicBezTo>
                      <a:pt x="1702847" y="2011046"/>
                      <a:pt x="1701577" y="1924658"/>
                      <a:pt x="1701577" y="1831752"/>
                    </a:cubicBezTo>
                    <a:cubicBezTo>
                      <a:pt x="1701577" y="1789373"/>
                      <a:pt x="1704117" y="1746994"/>
                      <a:pt x="1702847" y="1704616"/>
                    </a:cubicBezTo>
                    <a:cubicBezTo>
                      <a:pt x="1702847" y="1665497"/>
                      <a:pt x="1701577" y="1624748"/>
                      <a:pt x="1700307" y="1585630"/>
                    </a:cubicBezTo>
                    <a:cubicBezTo>
                      <a:pt x="1695227" y="1525322"/>
                      <a:pt x="1683797" y="276783"/>
                      <a:pt x="1683797" y="216475"/>
                    </a:cubicBezTo>
                    <a:cubicBezTo>
                      <a:pt x="1681257" y="165946"/>
                      <a:pt x="1678717" y="113788"/>
                      <a:pt x="1676177" y="63500"/>
                    </a:cubicBezTo>
                    <a:cubicBezTo>
                      <a:pt x="1674907" y="44450"/>
                      <a:pt x="1673637" y="43180"/>
                      <a:pt x="1657064" y="41910"/>
                    </a:cubicBezTo>
                    <a:cubicBezTo>
                      <a:pt x="1653227" y="41910"/>
                      <a:pt x="1650669" y="41910"/>
                      <a:pt x="1646833" y="40640"/>
                    </a:cubicBezTo>
                    <a:cubicBezTo>
                      <a:pt x="1614860" y="36830"/>
                      <a:pt x="1581609" y="31750"/>
                      <a:pt x="1549637" y="30480"/>
                    </a:cubicBezTo>
                    <a:cubicBezTo>
                      <a:pt x="1471625" y="26670"/>
                      <a:pt x="1392334" y="25400"/>
                      <a:pt x="1314322" y="22860"/>
                    </a:cubicBezTo>
                    <a:cubicBezTo>
                      <a:pt x="1302812" y="22860"/>
                      <a:pt x="1290023" y="22860"/>
                      <a:pt x="1278513" y="22860"/>
                    </a:cubicBezTo>
                    <a:cubicBezTo>
                      <a:pt x="1259330" y="22860"/>
                      <a:pt x="1240146" y="22860"/>
                      <a:pt x="1222242" y="22860"/>
                    </a:cubicBezTo>
                    <a:cubicBezTo>
                      <a:pt x="1181317" y="22860"/>
                      <a:pt x="1140393" y="22860"/>
                      <a:pt x="1100748" y="24130"/>
                    </a:cubicBezTo>
                    <a:cubicBezTo>
                      <a:pt x="1066218" y="25400"/>
                      <a:pt x="484324" y="29210"/>
                      <a:pt x="449794" y="29210"/>
                    </a:cubicBezTo>
                    <a:cubicBezTo>
                      <a:pt x="393523" y="29210"/>
                      <a:pt x="337252" y="26670"/>
                      <a:pt x="280981" y="33020"/>
                    </a:cubicBezTo>
                    <a:cubicBezTo>
                      <a:pt x="251566" y="36830"/>
                      <a:pt x="223431" y="36830"/>
                      <a:pt x="195295" y="38100"/>
                    </a:cubicBezTo>
                    <a:cubicBezTo>
                      <a:pt x="146697" y="41910"/>
                      <a:pt x="98100" y="45720"/>
                      <a:pt x="49530" y="50800"/>
                    </a:cubicBezTo>
                    <a:cubicBezTo>
                      <a:pt x="36830" y="50800"/>
                      <a:pt x="34290" y="53340"/>
                      <a:pt x="33020" y="69779"/>
                    </a:cubicBezTo>
                    <a:cubicBezTo>
                      <a:pt x="31750" y="99118"/>
                      <a:pt x="31750" y="128457"/>
                      <a:pt x="30480" y="157797"/>
                    </a:cubicBezTo>
                    <a:cubicBezTo>
                      <a:pt x="29210" y="206695"/>
                      <a:pt x="26670" y="253963"/>
                      <a:pt x="25400" y="302862"/>
                    </a:cubicBezTo>
                    <a:cubicBezTo>
                      <a:pt x="20320" y="355020"/>
                      <a:pt x="26670" y="1629638"/>
                      <a:pt x="29210" y="1681797"/>
                    </a:cubicBezTo>
                    <a:cubicBezTo>
                      <a:pt x="29210" y="1737215"/>
                      <a:pt x="29210" y="1794263"/>
                      <a:pt x="30480" y="1849681"/>
                    </a:cubicBezTo>
                    <a:cubicBezTo>
                      <a:pt x="30480" y="1890430"/>
                      <a:pt x="33020" y="1931178"/>
                      <a:pt x="33020" y="1971927"/>
                    </a:cubicBezTo>
                    <a:cubicBezTo>
                      <a:pt x="33020" y="2015935"/>
                      <a:pt x="33020" y="2059944"/>
                      <a:pt x="31750" y="2103265"/>
                    </a:cubicBezTo>
                    <a:cubicBezTo>
                      <a:pt x="31750" y="2107075"/>
                      <a:pt x="31750" y="2109615"/>
                      <a:pt x="31750" y="2113425"/>
                    </a:cubicBezTo>
                    <a:cubicBezTo>
                      <a:pt x="31750" y="2123585"/>
                      <a:pt x="35560" y="2127395"/>
                      <a:pt x="44450" y="2127395"/>
                    </a:cubicBezTo>
                    <a:cubicBezTo>
                      <a:pt x="61012" y="2127395"/>
                      <a:pt x="78916" y="2128665"/>
                      <a:pt x="95542" y="2128665"/>
                    </a:cubicBezTo>
                    <a:cubicBezTo>
                      <a:pt x="119841" y="2128665"/>
                      <a:pt x="145419" y="2126125"/>
                      <a:pt x="169717" y="2128665"/>
                    </a:cubicBezTo>
                    <a:cubicBezTo>
                      <a:pt x="209363" y="2132475"/>
                      <a:pt x="249008" y="2135015"/>
                      <a:pt x="288654" y="2133745"/>
                    </a:cubicBezTo>
                    <a:cubicBezTo>
                      <a:pt x="314232" y="2132475"/>
                      <a:pt x="338531" y="2135015"/>
                      <a:pt x="364108" y="2135015"/>
                    </a:cubicBezTo>
                    <a:cubicBezTo>
                      <a:pt x="401196" y="2135015"/>
                      <a:pt x="438284" y="2133745"/>
                      <a:pt x="475372" y="2135015"/>
                    </a:cubicBezTo>
                    <a:cubicBezTo>
                      <a:pt x="530364" y="2136285"/>
                      <a:pt x="1133999" y="2126125"/>
                      <a:pt x="1190270" y="2128665"/>
                    </a:cubicBezTo>
                    <a:cubicBezTo>
                      <a:pt x="1214569" y="2129935"/>
                      <a:pt x="1238867" y="2131205"/>
                      <a:pt x="1261887" y="2131205"/>
                    </a:cubicBezTo>
                    <a:cubicBezTo>
                      <a:pt x="1304091" y="2133745"/>
                      <a:pt x="1345015" y="2129935"/>
                      <a:pt x="1387218" y="2133745"/>
                    </a:cubicBezTo>
                    <a:cubicBezTo>
                      <a:pt x="1421748" y="2136285"/>
                      <a:pt x="1456278" y="2136285"/>
                      <a:pt x="1490808" y="2138825"/>
                    </a:cubicBezTo>
                    <a:cubicBezTo>
                      <a:pt x="1541964" y="2142635"/>
                      <a:pt x="1593119" y="2145175"/>
                      <a:pt x="1644275" y="2146445"/>
                    </a:cubicBezTo>
                    <a:cubicBezTo>
                      <a:pt x="1663458" y="2146445"/>
                      <a:pt x="1681257" y="2145175"/>
                      <a:pt x="1701577" y="2145175"/>
                    </a:cubicBezTo>
                    <a:close/>
                  </a:path>
                </a:pathLst>
              </a:custGeom>
              <a:solidFill>
                <a:srgbClr val="393839"/>
              </a:solidFill>
            </p:spPr>
          </p:sp>
        </p:grpSp>
        <p:sp>
          <p:nvSpPr>
            <p:cNvPr id="13" name="AutoShape 13"/>
            <p:cNvSpPr/>
            <p:nvPr/>
          </p:nvSpPr>
          <p:spPr>
            <a:xfrm>
              <a:off x="4962530" y="1383602"/>
              <a:ext cx="1992676" cy="0"/>
            </a:xfrm>
            <a:prstGeom prst="line">
              <a:avLst/>
            </a:prstGeom>
            <a:ln w="9525" cap="rnd">
              <a:solidFill>
                <a:srgbClr val="393839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295155" y="10333134"/>
              <a:ext cx="969689" cy="15999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1704304" y="1948102"/>
              <a:ext cx="1164610" cy="529898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6477080" y="267796"/>
              <a:ext cx="674048" cy="582209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10714698">
              <a:off x="5240175" y="2016394"/>
              <a:ext cx="825175" cy="390583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6176804" y="8585597"/>
              <a:ext cx="968661" cy="1566952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213132" y="8260755"/>
              <a:ext cx="951745" cy="1792670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722490" y="2632405"/>
              <a:ext cx="2822065" cy="617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9"/>
                </a:lnSpc>
              </a:pPr>
              <a:r>
                <a:rPr lang="en-US" sz="2199" dirty="0">
                  <a:solidFill>
                    <a:srgbClr val="393839"/>
                  </a:solidFill>
                  <a:latin typeface="Gaegu Bold"/>
                </a:rPr>
                <a:t>WHAT ARE WE LEARNING?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494909" y="2604489"/>
              <a:ext cx="2300700" cy="341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9"/>
                </a:lnSpc>
              </a:pPr>
              <a:r>
                <a:rPr lang="en-US" sz="2199" dirty="0">
                  <a:solidFill>
                    <a:srgbClr val="393839"/>
                  </a:solidFill>
                  <a:latin typeface="Gaegu Bold"/>
                </a:rPr>
                <a:t>IMPORTANT DATES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481275" y="7024767"/>
              <a:ext cx="2300700" cy="341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9"/>
                </a:lnSpc>
              </a:pPr>
              <a:r>
                <a:rPr lang="en-US" sz="2199" dirty="0">
                  <a:solidFill>
                    <a:srgbClr val="393839"/>
                  </a:solidFill>
                  <a:latin typeface="Gaegu Bold"/>
                </a:rPr>
                <a:t>REMINDERS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962530" y="1073693"/>
              <a:ext cx="1214274" cy="2501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600" dirty="0">
                  <a:solidFill>
                    <a:srgbClr val="393839"/>
                  </a:solidFill>
                  <a:latin typeface="Gaegu Bold"/>
                </a:rPr>
                <a:t>Date: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32567" y="925068"/>
              <a:ext cx="4529964" cy="596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75"/>
                </a:lnSpc>
                <a:spcBef>
                  <a:spcPct val="0"/>
                </a:spcBef>
              </a:pPr>
              <a:r>
                <a:rPr lang="en-US" sz="4000" spc="-50" dirty="0">
                  <a:solidFill>
                    <a:srgbClr val="000000"/>
                  </a:solidFill>
                  <a:latin typeface="Comicbon" panose="02000600000000000000" pitchFamily="2" charset="0"/>
                  <a:ea typeface="Gaegu Bold" pitchFamily="2" charset="0"/>
                </a:rPr>
                <a:t>CUTE NEWSLETTER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Gaegu Bold</vt:lpstr>
      <vt:lpstr>Comicbon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Newsletter template III</dc:title>
  <cp:lastModifiedBy>HUONG NGUYEN THU</cp:lastModifiedBy>
  <cp:revision>2</cp:revision>
  <dcterms:created xsi:type="dcterms:W3CDTF">2006-08-16T00:00:00Z</dcterms:created>
  <dcterms:modified xsi:type="dcterms:W3CDTF">2023-03-19T18:14:38Z</dcterms:modified>
  <dc:identifier>DAFdM4fzdhw</dc:identifier>
</cp:coreProperties>
</file>