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anKids" pitchFamily="5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cute-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87" y="-246185"/>
            <a:ext cx="7180974" cy="10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91281" y="3723981"/>
            <a:ext cx="2724150" cy="1714500"/>
          </a:xfrm>
          <a:prstGeom prst="roundRect">
            <a:avLst>
              <a:gd name="adj" fmla="val 10556"/>
            </a:avLst>
          </a:prstGeom>
          <a:noFill/>
          <a:ln w="28575">
            <a:solidFill>
              <a:srgbClr val="82CA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53556" y="3733506"/>
            <a:ext cx="2724150" cy="1714500"/>
          </a:xfrm>
          <a:prstGeom prst="roundRect">
            <a:avLst>
              <a:gd name="adj" fmla="val 10556"/>
            </a:avLst>
          </a:prstGeom>
          <a:noFill/>
          <a:ln w="28575">
            <a:solidFill>
              <a:srgbClr val="7BD0F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9691" y="1726271"/>
            <a:ext cx="5686425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F06EA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75076" y="187568"/>
            <a:ext cx="589343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FB9E31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This Week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138016" y="774943"/>
            <a:ext cx="456755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 dirty="0">
                <a:solidFill>
                  <a:srgbClr val="0DD1C9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 our class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69716" y="1888196"/>
            <a:ext cx="353568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06EAA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About our class: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53206" y="3838281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82CA9C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696431" y="3838281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7BD0F1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36" y="9622643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574771" y="5692481"/>
            <a:ext cx="2724150" cy="37306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F68E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35426" y="5848691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68E56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49111" y="5704546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BD8CB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691986" y="5855041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BD8CB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bring: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47841" y="7666061"/>
            <a:ext cx="2724150" cy="1714500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 w="28575">
            <a:solidFill>
              <a:srgbClr val="7DA7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90716" y="7862276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7DA7D9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-351694" y="-4765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23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Calibri</vt:lpstr>
      <vt:lpstr>Times New Roman</vt:lpstr>
      <vt:lpstr>FanKids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2022-04-10T03:12:43Z</dcterms:created>
  <dcterms:modified xsi:type="dcterms:W3CDTF">2023-03-29T03:42:25Z</dcterms:modified>
</cp:coreProperties>
</file>