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Bebas Kai" panose="04050603020B02020204" pitchFamily="8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8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1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5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4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5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0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8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92" y="-168350"/>
            <a:ext cx="7017830" cy="1014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944" y="9481283"/>
            <a:ext cx="1633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63" y="472453"/>
            <a:ext cx="2925762" cy="10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475665" y="189084"/>
            <a:ext cx="318516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200" dirty="0">
                <a:solidFill>
                  <a:srgbClr val="79C2B8"/>
                </a:solidFill>
                <a:effectLst/>
                <a:latin typeface="Bebas Kai" panose="04050603020B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CHILDCARE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483920" y="1697209"/>
            <a:ext cx="914400" cy="3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9B8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90905" y="806304"/>
            <a:ext cx="318516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200">
                <a:solidFill>
                  <a:srgbClr val="79C2B8"/>
                </a:solidFill>
                <a:effectLst/>
                <a:latin typeface="Bebas Kai" panose="04050603020B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Newsletter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177975" y="1939144"/>
            <a:ext cx="1849120" cy="0"/>
          </a:xfrm>
          <a:prstGeom prst="line">
            <a:avLst/>
          </a:prstGeom>
          <a:ln w="19050">
            <a:solidFill>
              <a:srgbClr val="FF9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3289350" y="1703559"/>
            <a:ext cx="109156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9B8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277410" y="1935969"/>
            <a:ext cx="1998980" cy="0"/>
          </a:xfrm>
          <a:prstGeom prst="line">
            <a:avLst/>
          </a:prstGeom>
          <a:ln w="19050">
            <a:solidFill>
              <a:srgbClr val="FF9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707440" y="2419204"/>
            <a:ext cx="1589405" cy="3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>
                <a:solidFill>
                  <a:srgbClr val="82CA9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3587165" y="2418569"/>
            <a:ext cx="1917700" cy="3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>
                <a:solidFill>
                  <a:srgbClr val="82CA9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Announcement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729030" y="5947899"/>
            <a:ext cx="2012950" cy="3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>
                <a:solidFill>
                  <a:srgbClr val="82CA9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Reminder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3300" y="2331574"/>
            <a:ext cx="5680710" cy="7007860"/>
          </a:xfrm>
          <a:prstGeom prst="rect">
            <a:avLst/>
          </a:prstGeom>
          <a:noFill/>
          <a:ln w="28575">
            <a:solidFill>
              <a:srgbClr val="82C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3568750" y="5947264"/>
            <a:ext cx="2012950" cy="3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>
                <a:solidFill>
                  <a:srgbClr val="82CA9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458260" y="2329669"/>
            <a:ext cx="0" cy="7007860"/>
          </a:xfrm>
          <a:prstGeom prst="line">
            <a:avLst/>
          </a:prstGeom>
          <a:ln w="28575">
            <a:solidFill>
              <a:srgbClr val="82C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>
            <a:off x="3431908" y="3001816"/>
            <a:ext cx="0" cy="5677535"/>
          </a:xfrm>
          <a:prstGeom prst="line">
            <a:avLst/>
          </a:prstGeom>
          <a:ln w="28575">
            <a:solidFill>
              <a:srgbClr val="82C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10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Bebas Kai</vt:lpstr>
      <vt:lpstr>Arial</vt:lpstr>
      <vt:lpstr>Calibri Light</vt:lpstr>
      <vt:lpstr>Calibri</vt:lpstr>
      <vt:lpstr>Times New Roman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5</cp:revision>
  <dcterms:created xsi:type="dcterms:W3CDTF">2022-04-10T03:12:43Z</dcterms:created>
  <dcterms:modified xsi:type="dcterms:W3CDTF">2023-03-29T03:37:18Z</dcterms:modified>
</cp:coreProperties>
</file>