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 Bold" pitchFamily="2" charset="0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D7B21C6-018D-D170-3CEE-C140D8E9EDCE}"/>
              </a:ext>
            </a:extLst>
          </p:cNvPr>
          <p:cNvGrpSpPr/>
          <p:nvPr/>
        </p:nvGrpSpPr>
        <p:grpSpPr>
          <a:xfrm>
            <a:off x="-1131458" y="-724595"/>
            <a:ext cx="9834681" cy="12066341"/>
            <a:chOff x="-1131458" y="-724595"/>
            <a:chExt cx="9834681" cy="1206634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662191" y="3588319"/>
              <a:ext cx="3464916" cy="2789257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31458" y="5426779"/>
              <a:ext cx="3464916" cy="278925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757453">
              <a:off x="5836373" y="618585"/>
              <a:ext cx="2866850" cy="213938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763366" y="-426036"/>
              <a:ext cx="2728731" cy="204995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905432" y="6377576"/>
              <a:ext cx="2728731" cy="204995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819116">
              <a:off x="-691475" y="8130631"/>
              <a:ext cx="2866949" cy="285978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9568594">
              <a:off x="5739141" y="9177024"/>
              <a:ext cx="1783560" cy="167431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9568594">
              <a:off x="2998615" y="-724595"/>
              <a:ext cx="1783560" cy="167431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1256531">
              <a:off x="-454961" y="2851584"/>
              <a:ext cx="1966850" cy="1219447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493699" y="1783699"/>
              <a:ext cx="3195698" cy="4432179"/>
              <a:chOff x="0" y="0"/>
              <a:chExt cx="1350316" cy="187278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50316" cy="1872781"/>
              </a:xfrm>
              <a:custGeom>
                <a:avLst/>
                <a:gdLst/>
                <a:ahLst/>
                <a:cxnLst/>
                <a:rect l="l" t="t" r="r" b="b"/>
                <a:pathLst>
                  <a:path w="1350316" h="1872781">
                    <a:moveTo>
                      <a:pt x="1225856" y="1872781"/>
                    </a:moveTo>
                    <a:lnTo>
                      <a:pt x="124460" y="1872781"/>
                    </a:lnTo>
                    <a:cubicBezTo>
                      <a:pt x="55880" y="1872781"/>
                      <a:pt x="0" y="1816901"/>
                      <a:pt x="0" y="17483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25856" y="0"/>
                    </a:lnTo>
                    <a:cubicBezTo>
                      <a:pt x="1294436" y="0"/>
                      <a:pt x="1350316" y="55880"/>
                      <a:pt x="1350316" y="124460"/>
                    </a:cubicBezTo>
                    <a:lnTo>
                      <a:pt x="1350316" y="1748321"/>
                    </a:lnTo>
                    <a:cubicBezTo>
                      <a:pt x="1350316" y="1816901"/>
                      <a:pt x="1294436" y="1872781"/>
                      <a:pt x="1225856" y="18727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63746" flipH="1" flipV="1">
              <a:off x="734861" y="1591224"/>
              <a:ext cx="2611760" cy="525617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125227" y="1690837"/>
              <a:ext cx="2226042" cy="26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Gaegu Bold"/>
                </a:rPr>
                <a:t>Message from the Director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701241" y="9936000"/>
              <a:ext cx="1542656" cy="1405746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>
              <a:off x="493699" y="6421071"/>
              <a:ext cx="3195698" cy="3593112"/>
              <a:chOff x="0" y="0"/>
              <a:chExt cx="4260931" cy="4790817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0" y="288857"/>
                <a:ext cx="4260931" cy="4501959"/>
                <a:chOff x="0" y="0"/>
                <a:chExt cx="1350316" cy="14267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1350316" cy="14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316" h="1426700">
                      <a:moveTo>
                        <a:pt x="1225856" y="1426700"/>
                      </a:moveTo>
                      <a:lnTo>
                        <a:pt x="124460" y="1426700"/>
                      </a:lnTo>
                      <a:cubicBezTo>
                        <a:pt x="55880" y="1426700"/>
                        <a:pt x="0" y="1370820"/>
                        <a:pt x="0" y="130224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225856" y="0"/>
                      </a:lnTo>
                      <a:cubicBezTo>
                        <a:pt x="1294436" y="0"/>
                        <a:pt x="1350316" y="55880"/>
                        <a:pt x="1350316" y="124460"/>
                      </a:cubicBezTo>
                      <a:lnTo>
                        <a:pt x="1350316" y="1302240"/>
                      </a:lnTo>
                      <a:cubicBezTo>
                        <a:pt x="1350316" y="1370820"/>
                        <a:pt x="1294436" y="1426700"/>
                        <a:pt x="1225856" y="14267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rot="63746" flipH="1" flipV="1">
                <a:off x="321549" y="32225"/>
                <a:ext cx="3482346" cy="700822"/>
              </a:xfrm>
              <a:prstGeom prst="rect">
                <a:avLst/>
              </a:prstGeom>
            </p:spPr>
          </p:pic>
          <p:sp>
            <p:nvSpPr>
              <p:cNvPr id="20" name="TextBox 20"/>
              <p:cNvSpPr txBox="1"/>
              <p:nvPr/>
            </p:nvSpPr>
            <p:spPr>
              <a:xfrm>
                <a:off x="842037" y="184092"/>
                <a:ext cx="2968056" cy="3399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Gaegu Bold"/>
                  </a:rPr>
                  <a:t>Parent Resources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904395" y="1864478"/>
              <a:ext cx="3195698" cy="3376469"/>
              <a:chOff x="0" y="0"/>
              <a:chExt cx="1350316" cy="14267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50316" cy="1426700"/>
              </a:xfrm>
              <a:custGeom>
                <a:avLst/>
                <a:gdLst/>
                <a:ahLst/>
                <a:cxnLst/>
                <a:rect l="l" t="t" r="r" b="b"/>
                <a:pathLst>
                  <a:path w="1350316" h="1426700">
                    <a:moveTo>
                      <a:pt x="1225856" y="1426700"/>
                    </a:moveTo>
                    <a:lnTo>
                      <a:pt x="124460" y="1426700"/>
                    </a:lnTo>
                    <a:cubicBezTo>
                      <a:pt x="55880" y="1426700"/>
                      <a:pt x="0" y="1370820"/>
                      <a:pt x="0" y="13022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25856" y="0"/>
                    </a:lnTo>
                    <a:cubicBezTo>
                      <a:pt x="1294436" y="0"/>
                      <a:pt x="1350316" y="55880"/>
                      <a:pt x="1350316" y="124460"/>
                    </a:cubicBezTo>
                    <a:lnTo>
                      <a:pt x="1350316" y="1302240"/>
                    </a:lnTo>
                    <a:cubicBezTo>
                      <a:pt x="1350316" y="1370820"/>
                      <a:pt x="1294436" y="1426700"/>
                      <a:pt x="1225856" y="14267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63746" flipH="1" flipV="1">
              <a:off x="4145557" y="1672003"/>
              <a:ext cx="2611760" cy="525617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4535923" y="1771616"/>
              <a:ext cx="2226042" cy="26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aegu Bold"/>
                </a:rPr>
                <a:t>Healthy Habits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3904395" y="5657915"/>
              <a:ext cx="3195698" cy="4356268"/>
              <a:chOff x="0" y="0"/>
              <a:chExt cx="1350316" cy="184070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50316" cy="1840706"/>
              </a:xfrm>
              <a:custGeom>
                <a:avLst/>
                <a:gdLst/>
                <a:ahLst/>
                <a:cxnLst/>
                <a:rect l="l" t="t" r="r" b="b"/>
                <a:pathLst>
                  <a:path w="1350316" h="1840706">
                    <a:moveTo>
                      <a:pt x="1225856" y="1840706"/>
                    </a:moveTo>
                    <a:lnTo>
                      <a:pt x="124460" y="1840706"/>
                    </a:lnTo>
                    <a:cubicBezTo>
                      <a:pt x="55880" y="1840706"/>
                      <a:pt x="0" y="1784826"/>
                      <a:pt x="0" y="17162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25856" y="0"/>
                    </a:lnTo>
                    <a:cubicBezTo>
                      <a:pt x="1294436" y="0"/>
                      <a:pt x="1350316" y="55880"/>
                      <a:pt x="1350316" y="124460"/>
                    </a:cubicBezTo>
                    <a:lnTo>
                      <a:pt x="1350316" y="1716246"/>
                    </a:lnTo>
                    <a:cubicBezTo>
                      <a:pt x="1350316" y="1784826"/>
                      <a:pt x="1294436" y="1840706"/>
                      <a:pt x="1225856" y="18407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63746" flipH="1" flipV="1">
              <a:off x="4145557" y="5465440"/>
              <a:ext cx="2611760" cy="525617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333134"/>
              <a:ext cx="969689" cy="159999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927698" y="351293"/>
              <a:ext cx="6048000" cy="1141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30"/>
                </a:lnSpc>
              </a:pPr>
              <a:r>
                <a:rPr lang="en-US" sz="5879" spc="-411" dirty="0">
                  <a:solidFill>
                    <a:srgbClr val="000000"/>
                  </a:solidFill>
                  <a:latin typeface="Gaegu Bold"/>
                </a:rPr>
                <a:t>Child care newsletter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535923" y="5565053"/>
              <a:ext cx="2226042" cy="26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aegu Bold"/>
                </a:rPr>
                <a:t>Upcoming Events</a:t>
              </a:r>
            </a:p>
          </p:txBody>
        </p: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993897" y="5426779"/>
              <a:ext cx="500001" cy="52840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574208" y="6421071"/>
              <a:ext cx="500001" cy="52840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80212" y="1600276"/>
              <a:ext cx="500001" cy="52840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35922" y="1695876"/>
              <a:ext cx="500001" cy="528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Gaegu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2023-03-19T18:18:43Z</dcterms:modified>
  <dc:identifier>DAFdM4fzdhw</dc:identifier>
</cp:coreProperties>
</file>