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Josefin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56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653" y="2050994"/>
            <a:ext cx="6917692" cy="334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4"/>
              </a:lnSpc>
            </a:pPr>
            <a:r>
              <a:rPr lang="en-US" sz="1945" dirty="0">
                <a:solidFill>
                  <a:srgbClr val="000000"/>
                </a:solidFill>
                <a:latin typeface="Josefin Sans" pitchFamily="2" charset="0"/>
              </a:rPr>
              <a:t>New word:</a:t>
            </a:r>
          </a:p>
        </p:txBody>
      </p:sp>
      <p:sp>
        <p:nvSpPr>
          <p:cNvPr id="3" name="AutoShape 3"/>
          <p:cNvSpPr/>
          <p:nvPr/>
        </p:nvSpPr>
        <p:spPr>
          <a:xfrm>
            <a:off x="1295653" y="2385626"/>
            <a:ext cx="8157985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238362" y="2744516"/>
            <a:ext cx="3952751" cy="1983258"/>
            <a:chOff x="0" y="0"/>
            <a:chExt cx="1619958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9958" cy="812800"/>
            </a:xfrm>
            <a:custGeom>
              <a:avLst/>
              <a:gdLst/>
              <a:ahLst/>
              <a:cxnLst/>
              <a:rect l="l" t="t" r="r" b="b"/>
              <a:pathLst>
                <a:path w="1619958" h="812800">
                  <a:moveTo>
                    <a:pt x="72469" y="0"/>
                  </a:moveTo>
                  <a:lnTo>
                    <a:pt x="1547490" y="0"/>
                  </a:lnTo>
                  <a:cubicBezTo>
                    <a:pt x="1587513" y="0"/>
                    <a:pt x="1619958" y="32445"/>
                    <a:pt x="1619958" y="72469"/>
                  </a:cubicBezTo>
                  <a:lnTo>
                    <a:pt x="1619958" y="740331"/>
                  </a:lnTo>
                  <a:cubicBezTo>
                    <a:pt x="1619958" y="759551"/>
                    <a:pt x="1612323" y="777984"/>
                    <a:pt x="1598733" y="791574"/>
                  </a:cubicBezTo>
                  <a:cubicBezTo>
                    <a:pt x="1585142" y="805165"/>
                    <a:pt x="1566710" y="812800"/>
                    <a:pt x="1547490" y="812800"/>
                  </a:cubicBezTo>
                  <a:lnTo>
                    <a:pt x="72469" y="812800"/>
                  </a:lnTo>
                  <a:cubicBezTo>
                    <a:pt x="53249" y="812800"/>
                    <a:pt x="34816" y="805165"/>
                    <a:pt x="21226" y="791574"/>
                  </a:cubicBezTo>
                  <a:cubicBezTo>
                    <a:pt x="7635" y="777984"/>
                    <a:pt x="0" y="759551"/>
                    <a:pt x="0" y="740331"/>
                  </a:cubicBezTo>
                  <a:lnTo>
                    <a:pt x="0" y="72469"/>
                  </a:lnTo>
                  <a:cubicBezTo>
                    <a:pt x="0" y="53249"/>
                    <a:pt x="7635" y="34816"/>
                    <a:pt x="21226" y="21226"/>
                  </a:cubicBezTo>
                  <a:cubicBezTo>
                    <a:pt x="34816" y="7635"/>
                    <a:pt x="53249" y="0"/>
                    <a:pt x="72469" y="0"/>
                  </a:cubicBezTo>
                  <a:close/>
                </a:path>
              </a:pathLst>
            </a:custGeom>
            <a:solidFill>
              <a:srgbClr val="EAF1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>
                <a:latin typeface="Josefin Sans" pitchFamily="2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08469" y="793254"/>
            <a:ext cx="7845169" cy="819589"/>
            <a:chOff x="0" y="0"/>
            <a:chExt cx="2957807" cy="30900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957807" cy="309004"/>
            </a:xfrm>
            <a:custGeom>
              <a:avLst/>
              <a:gdLst/>
              <a:ahLst/>
              <a:cxnLst/>
              <a:rect l="l" t="t" r="r" b="b"/>
              <a:pathLst>
                <a:path w="2957807" h="309004">
                  <a:moveTo>
                    <a:pt x="36513" y="0"/>
                  </a:moveTo>
                  <a:lnTo>
                    <a:pt x="2921294" y="0"/>
                  </a:lnTo>
                  <a:cubicBezTo>
                    <a:pt x="2930978" y="0"/>
                    <a:pt x="2940265" y="3847"/>
                    <a:pt x="2947113" y="10694"/>
                  </a:cubicBezTo>
                  <a:cubicBezTo>
                    <a:pt x="2953960" y="17542"/>
                    <a:pt x="2957807" y="26829"/>
                    <a:pt x="2957807" y="36513"/>
                  </a:cubicBezTo>
                  <a:lnTo>
                    <a:pt x="2957807" y="272491"/>
                  </a:lnTo>
                  <a:cubicBezTo>
                    <a:pt x="2957807" y="292656"/>
                    <a:pt x="2941460" y="309004"/>
                    <a:pt x="2921294" y="309004"/>
                  </a:cubicBezTo>
                  <a:lnTo>
                    <a:pt x="36513" y="309004"/>
                  </a:lnTo>
                  <a:cubicBezTo>
                    <a:pt x="26829" y="309004"/>
                    <a:pt x="17542" y="305157"/>
                    <a:pt x="10694" y="298309"/>
                  </a:cubicBezTo>
                  <a:cubicBezTo>
                    <a:pt x="3847" y="291462"/>
                    <a:pt x="0" y="282175"/>
                    <a:pt x="0" y="272491"/>
                  </a:cubicBezTo>
                  <a:lnTo>
                    <a:pt x="0" y="36513"/>
                  </a:lnTo>
                  <a:cubicBezTo>
                    <a:pt x="0" y="26829"/>
                    <a:pt x="3847" y="17542"/>
                    <a:pt x="10694" y="10694"/>
                  </a:cubicBezTo>
                  <a:cubicBezTo>
                    <a:pt x="17542" y="3847"/>
                    <a:pt x="26829" y="0"/>
                    <a:pt x="36513" y="0"/>
                  </a:cubicBezTo>
                  <a:close/>
                </a:path>
              </a:pathLst>
            </a:custGeom>
            <a:solidFill>
              <a:srgbClr val="D4E1F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00887" y="2744516"/>
            <a:ext cx="3952751" cy="1983258"/>
            <a:chOff x="0" y="0"/>
            <a:chExt cx="1619958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19958" cy="812800"/>
            </a:xfrm>
            <a:custGeom>
              <a:avLst/>
              <a:gdLst/>
              <a:ahLst/>
              <a:cxnLst/>
              <a:rect l="l" t="t" r="r" b="b"/>
              <a:pathLst>
                <a:path w="1619958" h="812800">
                  <a:moveTo>
                    <a:pt x="72469" y="0"/>
                  </a:moveTo>
                  <a:lnTo>
                    <a:pt x="1547490" y="0"/>
                  </a:lnTo>
                  <a:cubicBezTo>
                    <a:pt x="1587513" y="0"/>
                    <a:pt x="1619958" y="32445"/>
                    <a:pt x="1619958" y="72469"/>
                  </a:cubicBezTo>
                  <a:lnTo>
                    <a:pt x="1619958" y="740331"/>
                  </a:lnTo>
                  <a:cubicBezTo>
                    <a:pt x="1619958" y="759551"/>
                    <a:pt x="1612323" y="777984"/>
                    <a:pt x="1598733" y="791574"/>
                  </a:cubicBezTo>
                  <a:cubicBezTo>
                    <a:pt x="1585142" y="805165"/>
                    <a:pt x="1566710" y="812800"/>
                    <a:pt x="1547490" y="812800"/>
                  </a:cubicBezTo>
                  <a:lnTo>
                    <a:pt x="72469" y="812800"/>
                  </a:lnTo>
                  <a:cubicBezTo>
                    <a:pt x="53249" y="812800"/>
                    <a:pt x="34816" y="805165"/>
                    <a:pt x="21226" y="791574"/>
                  </a:cubicBezTo>
                  <a:cubicBezTo>
                    <a:pt x="7635" y="777984"/>
                    <a:pt x="0" y="759551"/>
                    <a:pt x="0" y="740331"/>
                  </a:cubicBezTo>
                  <a:lnTo>
                    <a:pt x="0" y="72469"/>
                  </a:lnTo>
                  <a:cubicBezTo>
                    <a:pt x="0" y="53249"/>
                    <a:pt x="7635" y="34816"/>
                    <a:pt x="21226" y="21226"/>
                  </a:cubicBezTo>
                  <a:cubicBezTo>
                    <a:pt x="34816" y="7635"/>
                    <a:pt x="53249" y="0"/>
                    <a:pt x="72469" y="0"/>
                  </a:cubicBezTo>
                  <a:close/>
                </a:path>
              </a:pathLst>
            </a:custGeom>
            <a:solidFill>
              <a:srgbClr val="EAF1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>
                <a:latin typeface="Josefin Sans" pitchFamily="2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38362" y="4970329"/>
            <a:ext cx="3952751" cy="1983258"/>
            <a:chOff x="0" y="0"/>
            <a:chExt cx="1619958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19958" cy="812800"/>
            </a:xfrm>
            <a:custGeom>
              <a:avLst/>
              <a:gdLst/>
              <a:ahLst/>
              <a:cxnLst/>
              <a:rect l="l" t="t" r="r" b="b"/>
              <a:pathLst>
                <a:path w="1619958" h="812800">
                  <a:moveTo>
                    <a:pt x="72469" y="0"/>
                  </a:moveTo>
                  <a:lnTo>
                    <a:pt x="1547490" y="0"/>
                  </a:lnTo>
                  <a:cubicBezTo>
                    <a:pt x="1587513" y="0"/>
                    <a:pt x="1619958" y="32445"/>
                    <a:pt x="1619958" y="72469"/>
                  </a:cubicBezTo>
                  <a:lnTo>
                    <a:pt x="1619958" y="740331"/>
                  </a:lnTo>
                  <a:cubicBezTo>
                    <a:pt x="1619958" y="759551"/>
                    <a:pt x="1612323" y="777984"/>
                    <a:pt x="1598733" y="791574"/>
                  </a:cubicBezTo>
                  <a:cubicBezTo>
                    <a:pt x="1585142" y="805165"/>
                    <a:pt x="1566710" y="812800"/>
                    <a:pt x="1547490" y="812800"/>
                  </a:cubicBezTo>
                  <a:lnTo>
                    <a:pt x="72469" y="812800"/>
                  </a:lnTo>
                  <a:cubicBezTo>
                    <a:pt x="53249" y="812800"/>
                    <a:pt x="34816" y="805165"/>
                    <a:pt x="21226" y="791574"/>
                  </a:cubicBezTo>
                  <a:cubicBezTo>
                    <a:pt x="7635" y="777984"/>
                    <a:pt x="0" y="759551"/>
                    <a:pt x="0" y="740331"/>
                  </a:cubicBezTo>
                  <a:lnTo>
                    <a:pt x="0" y="72469"/>
                  </a:lnTo>
                  <a:cubicBezTo>
                    <a:pt x="0" y="53249"/>
                    <a:pt x="7635" y="34816"/>
                    <a:pt x="21226" y="21226"/>
                  </a:cubicBezTo>
                  <a:cubicBezTo>
                    <a:pt x="34816" y="7635"/>
                    <a:pt x="53249" y="0"/>
                    <a:pt x="72469" y="0"/>
                  </a:cubicBezTo>
                  <a:close/>
                </a:path>
              </a:pathLst>
            </a:custGeom>
            <a:solidFill>
              <a:srgbClr val="EAF1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>
                <a:latin typeface="Josefin Sans" pitchFamily="2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500887" y="4970329"/>
            <a:ext cx="3952751" cy="1983258"/>
            <a:chOff x="0" y="0"/>
            <a:chExt cx="1619958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19958" cy="812800"/>
            </a:xfrm>
            <a:custGeom>
              <a:avLst/>
              <a:gdLst/>
              <a:ahLst/>
              <a:cxnLst/>
              <a:rect l="l" t="t" r="r" b="b"/>
              <a:pathLst>
                <a:path w="1619958" h="812800">
                  <a:moveTo>
                    <a:pt x="72469" y="0"/>
                  </a:moveTo>
                  <a:lnTo>
                    <a:pt x="1547490" y="0"/>
                  </a:lnTo>
                  <a:cubicBezTo>
                    <a:pt x="1587513" y="0"/>
                    <a:pt x="1619958" y="32445"/>
                    <a:pt x="1619958" y="72469"/>
                  </a:cubicBezTo>
                  <a:lnTo>
                    <a:pt x="1619958" y="740331"/>
                  </a:lnTo>
                  <a:cubicBezTo>
                    <a:pt x="1619958" y="759551"/>
                    <a:pt x="1612323" y="777984"/>
                    <a:pt x="1598733" y="791574"/>
                  </a:cubicBezTo>
                  <a:cubicBezTo>
                    <a:pt x="1585142" y="805165"/>
                    <a:pt x="1566710" y="812800"/>
                    <a:pt x="1547490" y="812800"/>
                  </a:cubicBezTo>
                  <a:lnTo>
                    <a:pt x="72469" y="812800"/>
                  </a:lnTo>
                  <a:cubicBezTo>
                    <a:pt x="53249" y="812800"/>
                    <a:pt x="34816" y="805165"/>
                    <a:pt x="21226" y="791574"/>
                  </a:cubicBezTo>
                  <a:cubicBezTo>
                    <a:pt x="7635" y="777984"/>
                    <a:pt x="0" y="759551"/>
                    <a:pt x="0" y="740331"/>
                  </a:cubicBezTo>
                  <a:lnTo>
                    <a:pt x="0" y="72469"/>
                  </a:lnTo>
                  <a:cubicBezTo>
                    <a:pt x="0" y="53249"/>
                    <a:pt x="7635" y="34816"/>
                    <a:pt x="21226" y="21226"/>
                  </a:cubicBezTo>
                  <a:cubicBezTo>
                    <a:pt x="34816" y="7635"/>
                    <a:pt x="53249" y="0"/>
                    <a:pt x="72469" y="0"/>
                  </a:cubicBezTo>
                  <a:close/>
                </a:path>
              </a:pathLst>
            </a:custGeom>
            <a:solidFill>
              <a:srgbClr val="EAF1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8"/>
                </a:lnSpc>
              </a:pPr>
              <a:endParaRPr>
                <a:latin typeface="Josefin Sans" pitchFamily="2" charset="0"/>
              </a:endParaRP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653" y="636818"/>
            <a:ext cx="1149581" cy="112515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865194" y="2895668"/>
            <a:ext cx="2699086" cy="31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3"/>
              </a:lnSpc>
            </a:pPr>
            <a:r>
              <a:rPr lang="en-US" sz="1787">
                <a:solidFill>
                  <a:srgbClr val="000000"/>
                </a:solidFill>
                <a:latin typeface="Josefin Sans" pitchFamily="2" charset="0"/>
              </a:rPr>
              <a:t>Define the word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24748" y="2895668"/>
            <a:ext cx="3705030" cy="31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5"/>
              </a:lnSpc>
            </a:pPr>
            <a:r>
              <a:rPr lang="en-US" sz="1789">
                <a:solidFill>
                  <a:srgbClr val="000000"/>
                </a:solidFill>
                <a:latin typeface="Josefin Sans" pitchFamily="2" charset="0"/>
              </a:rPr>
              <a:t>Write the word in a full sentence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86727" y="5094133"/>
            <a:ext cx="2856021" cy="31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3"/>
              </a:lnSpc>
            </a:pPr>
            <a:r>
              <a:rPr lang="en-US" sz="1787">
                <a:solidFill>
                  <a:srgbClr val="000000"/>
                </a:solidFill>
                <a:latin typeface="Josefin Sans" pitchFamily="2" charset="0"/>
              </a:rPr>
              <a:t>Synonyms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047791" y="5094133"/>
            <a:ext cx="2858944" cy="31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3"/>
              </a:lnSpc>
            </a:pPr>
            <a:r>
              <a:rPr lang="en-US" sz="1787">
                <a:solidFill>
                  <a:srgbClr val="000000"/>
                </a:solidFill>
                <a:latin typeface="Josefin Sans" pitchFamily="2" charset="0"/>
              </a:rPr>
              <a:t>Draw a picture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953400" y="986523"/>
            <a:ext cx="5953335" cy="456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2"/>
              </a:lnSpc>
            </a:pPr>
            <a:r>
              <a:rPr lang="en-US" sz="2616" b="1" dirty="0">
                <a:solidFill>
                  <a:srgbClr val="000000"/>
                </a:solidFill>
                <a:latin typeface="Josefin Sans" pitchFamily="2" charset="0"/>
              </a:rPr>
              <a:t>VOCABULARY CONCEPT MAP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20067" y="2194194"/>
            <a:ext cx="733571" cy="1213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Josefin Sans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Map Graphic Organizer</dc:title>
  <cp:lastModifiedBy>Hương Tecpen</cp:lastModifiedBy>
  <cp:revision>2</cp:revision>
  <dcterms:created xsi:type="dcterms:W3CDTF">2006-08-16T00:00:00Z</dcterms:created>
  <dcterms:modified xsi:type="dcterms:W3CDTF">2022-10-21T22:51:24Z</dcterms:modified>
  <dc:identifier>DAFPgLi-V2A</dc:identifier>
</cp:coreProperties>
</file>