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87DE-98F8-4A10-9AC1-3B49532E2D6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4718-C1C7-42C0-A55E-6E9FA3173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37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87DE-98F8-4A10-9AC1-3B49532E2D6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4718-C1C7-42C0-A55E-6E9FA3173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25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87DE-98F8-4A10-9AC1-3B49532E2D6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4718-C1C7-42C0-A55E-6E9FA3173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87DE-98F8-4A10-9AC1-3B49532E2D6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4718-C1C7-42C0-A55E-6E9FA3173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87DE-98F8-4A10-9AC1-3B49532E2D6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4718-C1C7-42C0-A55E-6E9FA3173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87DE-98F8-4A10-9AC1-3B49532E2D6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4718-C1C7-42C0-A55E-6E9FA3173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2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87DE-98F8-4A10-9AC1-3B49532E2D6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4718-C1C7-42C0-A55E-6E9FA3173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4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87DE-98F8-4A10-9AC1-3B49532E2D6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4718-C1C7-42C0-A55E-6E9FA3173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503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87DE-98F8-4A10-9AC1-3B49532E2D6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4718-C1C7-42C0-A55E-6E9FA3173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4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87DE-98F8-4A10-9AC1-3B49532E2D6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4718-C1C7-42C0-A55E-6E9FA3173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13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F87DE-98F8-4A10-9AC1-3B49532E2D6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64718-C1C7-42C0-A55E-6E9FA3173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93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F87DE-98F8-4A10-9AC1-3B49532E2D63}" type="datetimeFigureOut">
              <a:rPr lang="en-US" smtClean="0"/>
              <a:t>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64718-C1C7-42C0-A55E-6E9FA3173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15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320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>
            <a:off x="4857849" y="1575133"/>
            <a:ext cx="768843" cy="30192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8493762" y="2179559"/>
            <a:ext cx="100640" cy="860706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6186063" y="3992834"/>
            <a:ext cx="1520132" cy="54006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5554137" y="2921486"/>
            <a:ext cx="329421" cy="1025124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264577" y="3589689"/>
            <a:ext cx="1218212" cy="74134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529634" y="5082321"/>
            <a:ext cx="815067" cy="246919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6112338" y="4991043"/>
            <a:ext cx="979485" cy="338782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3420218" y="522509"/>
            <a:ext cx="1547633" cy="1547633"/>
          </a:xfrm>
          <a:prstGeom prst="ellipse">
            <a:avLst/>
          </a:prstGeom>
          <a:solidFill>
            <a:srgbClr val="FBAF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0" name="Text Box 2"/>
          <p:cNvSpPr txBox="1">
            <a:spLocks noChangeArrowheads="1"/>
          </p:cNvSpPr>
          <p:nvPr/>
        </p:nvSpPr>
        <p:spPr bwMode="auto">
          <a:xfrm>
            <a:off x="3428994" y="1006985"/>
            <a:ext cx="1538271" cy="76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CILLUM</a:t>
            </a:r>
            <a:endParaRPr lang="en-US">
              <a:effectLst/>
            </a:endParaRPr>
          </a:p>
          <a:p>
            <a:pPr algn="ctr"/>
            <a:r>
              <a:rPr lang="en-US" sz="1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DOLORE</a:t>
            </a:r>
            <a:endParaRPr lang="en-US">
              <a:effectLst/>
            </a:endParaRPr>
          </a:p>
        </p:txBody>
      </p:sp>
      <p:sp>
        <p:nvSpPr>
          <p:cNvPr id="61" name="Text Box 2"/>
          <p:cNvSpPr txBox="1">
            <a:spLocks noChangeArrowheads="1"/>
          </p:cNvSpPr>
          <p:nvPr/>
        </p:nvSpPr>
        <p:spPr bwMode="auto">
          <a:xfrm>
            <a:off x="340253" y="264180"/>
            <a:ext cx="2118940" cy="7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5200" b="1" i="1" dirty="0">
                <a:solidFill>
                  <a:srgbClr val="EAE15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Circle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Text Box 2"/>
          <p:cNvSpPr txBox="1">
            <a:spLocks noChangeArrowheads="1"/>
          </p:cNvSpPr>
          <p:nvPr/>
        </p:nvSpPr>
        <p:spPr bwMode="auto">
          <a:xfrm>
            <a:off x="384224" y="955489"/>
            <a:ext cx="2536480" cy="59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700" dirty="0">
                <a:solidFill>
                  <a:srgbClr val="FFFFFF"/>
                </a:solidFill>
                <a:effectLst/>
                <a:latin typeface="Arial Bold" panose="020B07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CONCEPT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3" name="Text Box 2"/>
          <p:cNvSpPr txBox="1">
            <a:spLocks noChangeArrowheads="1"/>
          </p:cNvSpPr>
          <p:nvPr/>
        </p:nvSpPr>
        <p:spPr bwMode="auto">
          <a:xfrm>
            <a:off x="397096" y="1454307"/>
            <a:ext cx="1455770" cy="59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700" dirty="0">
                <a:solidFill>
                  <a:srgbClr val="FFFFFF"/>
                </a:solidFill>
                <a:effectLst/>
                <a:latin typeface="Arial Bold" panose="020B07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5382113" y="1492047"/>
            <a:ext cx="1547633" cy="1547633"/>
          </a:xfrm>
          <a:prstGeom prst="ellipse">
            <a:avLst/>
          </a:prstGeom>
          <a:solidFill>
            <a:srgbClr val="8D86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5" name="Text Box 2"/>
          <p:cNvSpPr txBox="1">
            <a:spLocks noChangeArrowheads="1"/>
          </p:cNvSpPr>
          <p:nvPr/>
        </p:nvSpPr>
        <p:spPr bwMode="auto">
          <a:xfrm>
            <a:off x="5379773" y="2023918"/>
            <a:ext cx="1547048" cy="76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LABORE</a:t>
            </a:r>
            <a:endParaRPr lang="en-US">
              <a:effectLst/>
            </a:endParaRPr>
          </a:p>
          <a:p>
            <a:pPr algn="ctr"/>
            <a:r>
              <a:rPr lang="en-US" sz="1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ET</a:t>
            </a:r>
            <a:endParaRPr lang="en-US">
              <a:effectLst/>
            </a:endParaRPr>
          </a:p>
        </p:txBody>
      </p:sp>
      <p:sp>
        <p:nvSpPr>
          <p:cNvPr id="66" name="Oval 65"/>
          <p:cNvSpPr/>
          <p:nvPr/>
        </p:nvSpPr>
        <p:spPr>
          <a:xfrm>
            <a:off x="7817953" y="662352"/>
            <a:ext cx="1547633" cy="1547633"/>
          </a:xfrm>
          <a:prstGeom prst="ellipse">
            <a:avLst/>
          </a:prstGeom>
          <a:solidFill>
            <a:srgbClr val="3CB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7608481" y="2924412"/>
            <a:ext cx="1547633" cy="1547633"/>
          </a:xfrm>
          <a:prstGeom prst="ellipse">
            <a:avLst/>
          </a:prstGeom>
          <a:solidFill>
            <a:srgbClr val="EAE1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902245" y="4810242"/>
            <a:ext cx="1547633" cy="1547633"/>
          </a:xfrm>
          <a:prstGeom prst="ellipse">
            <a:avLst/>
          </a:prstGeom>
          <a:solidFill>
            <a:srgbClr val="F49A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2157536" y="4810827"/>
            <a:ext cx="1547633" cy="1547633"/>
          </a:xfrm>
          <a:prstGeom prst="ellipse">
            <a:avLst/>
          </a:prstGeom>
          <a:solidFill>
            <a:srgbClr val="3CB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1880776" y="2483234"/>
            <a:ext cx="1547633" cy="1547633"/>
          </a:xfrm>
          <a:prstGeom prst="ellipse">
            <a:avLst/>
          </a:prstGeom>
          <a:solidFill>
            <a:srgbClr val="BCAA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4251668" y="3818470"/>
            <a:ext cx="2005194" cy="2005194"/>
          </a:xfrm>
          <a:prstGeom prst="ellipse">
            <a:avLst/>
          </a:prstGeom>
          <a:solidFill>
            <a:srgbClr val="084C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2" name="Text Box 2"/>
          <p:cNvSpPr txBox="1">
            <a:spLocks noChangeArrowheads="1"/>
          </p:cNvSpPr>
          <p:nvPr/>
        </p:nvSpPr>
        <p:spPr bwMode="auto">
          <a:xfrm>
            <a:off x="7816197" y="1116987"/>
            <a:ext cx="1547633" cy="76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CONCSEC</a:t>
            </a:r>
            <a:endParaRPr lang="en-US">
              <a:effectLst/>
            </a:endParaRPr>
          </a:p>
          <a:p>
            <a:pPr algn="ctr"/>
            <a:r>
              <a:rPr lang="en-US" sz="1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TETUR</a:t>
            </a:r>
            <a:endParaRPr lang="en-US">
              <a:effectLst/>
            </a:endParaRPr>
          </a:p>
        </p:txBody>
      </p:sp>
      <p:sp>
        <p:nvSpPr>
          <p:cNvPr id="73" name="Text Box 2"/>
          <p:cNvSpPr txBox="1">
            <a:spLocks noChangeArrowheads="1"/>
          </p:cNvSpPr>
          <p:nvPr/>
        </p:nvSpPr>
        <p:spPr bwMode="auto">
          <a:xfrm>
            <a:off x="7624864" y="3407718"/>
            <a:ext cx="1547633" cy="76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ADIPIS</a:t>
            </a:r>
            <a:endParaRPr lang="en-US">
              <a:effectLst/>
            </a:endParaRPr>
          </a:p>
          <a:p>
            <a:pPr algn="ctr"/>
            <a:r>
              <a:rPr lang="en-US" sz="1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CING</a:t>
            </a:r>
            <a:endParaRPr lang="en-US">
              <a:effectLst/>
            </a:endParaRPr>
          </a:p>
        </p:txBody>
      </p:sp>
      <p:sp>
        <p:nvSpPr>
          <p:cNvPr id="74" name="Text Box 2"/>
          <p:cNvSpPr txBox="1">
            <a:spLocks noChangeArrowheads="1"/>
          </p:cNvSpPr>
          <p:nvPr/>
        </p:nvSpPr>
        <p:spPr bwMode="auto">
          <a:xfrm>
            <a:off x="6902831" y="5330410"/>
            <a:ext cx="1547633" cy="76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8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LOREM</a:t>
            </a:r>
            <a:endParaRPr lang="en-US" dirty="0">
              <a:effectLst/>
            </a:endParaRPr>
          </a:p>
          <a:p>
            <a:pPr algn="ctr"/>
            <a:r>
              <a:rPr lang="en-US" sz="18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IPSUM</a:t>
            </a:r>
            <a:endParaRPr lang="en-US" dirty="0">
              <a:effectLst/>
            </a:endParaRPr>
          </a:p>
        </p:txBody>
      </p:sp>
      <p:sp>
        <p:nvSpPr>
          <p:cNvPr id="75" name="Text Box 2"/>
          <p:cNvSpPr txBox="1">
            <a:spLocks noChangeArrowheads="1"/>
          </p:cNvSpPr>
          <p:nvPr/>
        </p:nvSpPr>
        <p:spPr bwMode="auto">
          <a:xfrm>
            <a:off x="4479863" y="4621249"/>
            <a:ext cx="1547633" cy="54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CONCEPT</a:t>
            </a:r>
            <a:endParaRPr lang="en-US">
              <a:effectLst/>
            </a:endParaRPr>
          </a:p>
        </p:txBody>
      </p:sp>
      <p:sp>
        <p:nvSpPr>
          <p:cNvPr id="76" name="Text Box 2"/>
          <p:cNvSpPr txBox="1">
            <a:spLocks noChangeArrowheads="1"/>
          </p:cNvSpPr>
          <p:nvPr/>
        </p:nvSpPr>
        <p:spPr bwMode="auto">
          <a:xfrm>
            <a:off x="1891308" y="2939625"/>
            <a:ext cx="1547048" cy="76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VOLUPT</a:t>
            </a:r>
            <a:endParaRPr lang="en-US">
              <a:effectLst/>
            </a:endParaRPr>
          </a:p>
          <a:p>
            <a:pPr algn="ctr"/>
            <a:r>
              <a:rPr lang="en-US" sz="1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ATE VELIT</a:t>
            </a:r>
            <a:endParaRPr lang="en-US">
              <a:effectLst/>
            </a:endParaRPr>
          </a:p>
        </p:txBody>
      </p:sp>
      <p:sp>
        <p:nvSpPr>
          <p:cNvPr id="77" name="Text Box 2"/>
          <p:cNvSpPr txBox="1">
            <a:spLocks noChangeArrowheads="1"/>
          </p:cNvSpPr>
          <p:nvPr/>
        </p:nvSpPr>
        <p:spPr bwMode="auto">
          <a:xfrm>
            <a:off x="2158122" y="5307591"/>
            <a:ext cx="1547048" cy="76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LOREM</a:t>
            </a:r>
            <a:endParaRPr lang="en-US">
              <a:effectLst/>
            </a:endParaRPr>
          </a:p>
          <a:p>
            <a:pPr algn="ctr"/>
            <a:r>
              <a:rPr lang="en-US" sz="18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IPSUM</a:t>
            </a:r>
            <a:endParaRPr lang="en-US">
              <a:effectLst/>
            </a:endParaRPr>
          </a:p>
        </p:txBody>
      </p:sp>
      <p:pic>
        <p:nvPicPr>
          <p:cNvPr id="2076" name="Picture 28" descr="templatelabwhit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291" y="6315964"/>
            <a:ext cx="1511063" cy="421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29"/>
          <p:cNvSpPr>
            <a:spLocks noChangeArrowheads="1"/>
          </p:cNvSpPr>
          <p:nvPr/>
        </p:nvSpPr>
        <p:spPr bwMode="auto">
          <a:xfrm>
            <a:off x="315590" y="0"/>
            <a:ext cx="9127816" cy="421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03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19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Bold</vt:lpstr>
      <vt:lpstr>Calibri</vt:lpstr>
      <vt:lpstr>Calibri Light</vt:lpstr>
      <vt:lpstr>Garamond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Guastella</dc:creator>
  <cp:lastModifiedBy>Nicholas Guastella</cp:lastModifiedBy>
  <cp:revision>12</cp:revision>
  <dcterms:created xsi:type="dcterms:W3CDTF">2023-01-08T08:18:00Z</dcterms:created>
  <dcterms:modified xsi:type="dcterms:W3CDTF">2023-01-09T02:28:05Z</dcterms:modified>
</cp:coreProperties>
</file>