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808080"/>
    <a:srgbClr val="E5B343"/>
    <a:srgbClr val="679988"/>
    <a:srgbClr val="CE615E"/>
    <a:srgbClr val="607FA8"/>
    <a:srgbClr val="EDCA7F"/>
    <a:srgbClr val="91B5A9"/>
    <a:srgbClr val="E4EBE8"/>
    <a:srgbClr val="789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2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372E-81C4-4115-A7FB-15C6C3A101E3}" type="datetimeFigureOut">
              <a:rPr lang="en-GB" smtClean="0"/>
              <a:t>30/12/2022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8BE1-2D2A-4F7A-BB13-4D0DB1F94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35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372E-81C4-4115-A7FB-15C6C3A101E3}" type="datetimeFigureOut">
              <a:rPr lang="en-GB" smtClean="0"/>
              <a:t>30/12/2022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8BE1-2D2A-4F7A-BB13-4D0DB1F94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25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372E-81C4-4115-A7FB-15C6C3A101E3}" type="datetimeFigureOut">
              <a:rPr lang="en-GB" smtClean="0"/>
              <a:t>30/12/2022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8BE1-2D2A-4F7A-BB13-4D0DB1F94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6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372E-81C4-4115-A7FB-15C6C3A101E3}" type="datetimeFigureOut">
              <a:rPr lang="en-GB" smtClean="0"/>
              <a:t>30/12/2022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8BE1-2D2A-4F7A-BB13-4D0DB1F94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4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372E-81C4-4115-A7FB-15C6C3A101E3}" type="datetimeFigureOut">
              <a:rPr lang="en-GB" smtClean="0"/>
              <a:t>30/12/2022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8BE1-2D2A-4F7A-BB13-4D0DB1F94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42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372E-81C4-4115-A7FB-15C6C3A101E3}" type="datetimeFigureOut">
              <a:rPr lang="en-GB" smtClean="0"/>
              <a:t>30/12/2022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8BE1-2D2A-4F7A-BB13-4D0DB1F94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4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372E-81C4-4115-A7FB-15C6C3A101E3}" type="datetimeFigureOut">
              <a:rPr lang="en-GB" smtClean="0"/>
              <a:t>30/12/2022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8BE1-2D2A-4F7A-BB13-4D0DB1F94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82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372E-81C4-4115-A7FB-15C6C3A101E3}" type="datetimeFigureOut">
              <a:rPr lang="en-GB" smtClean="0"/>
              <a:t>30/12/2022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8BE1-2D2A-4F7A-BB13-4D0DB1F94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372E-81C4-4115-A7FB-15C6C3A101E3}" type="datetimeFigureOut">
              <a:rPr lang="en-GB" smtClean="0"/>
              <a:t>30/12/2022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8BE1-2D2A-4F7A-BB13-4D0DB1F94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69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372E-81C4-4115-A7FB-15C6C3A101E3}" type="datetimeFigureOut">
              <a:rPr lang="en-GB" smtClean="0"/>
              <a:t>30/12/2022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8BE1-2D2A-4F7A-BB13-4D0DB1F94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372E-81C4-4115-A7FB-15C6C3A101E3}" type="datetimeFigureOut">
              <a:rPr lang="en-GB" smtClean="0"/>
              <a:t>30/12/2022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8BE1-2D2A-4F7A-BB13-4D0DB1F94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5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9372E-81C4-4115-A7FB-15C6C3A101E3}" type="datetimeFigureOut">
              <a:rPr lang="en-GB" smtClean="0"/>
              <a:t>30/12/2022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D8BE1-2D2A-4F7A-BB13-4D0DB1F94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3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svg"/><Relationship Id="rId11" Type="http://schemas.openxmlformats.org/officeDocument/2006/relationships/hyperlink" Target="https://templatelab.com/" TargetMode="External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Table 166">
            <a:extLst>
              <a:ext uri="{FF2B5EF4-FFF2-40B4-BE49-F238E27FC236}">
                <a16:creationId xmlns:a16="http://schemas.microsoft.com/office/drawing/2014/main" id="{AC810B09-CF2D-4AB1-1D47-1B72E7ED7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551150"/>
              </p:ext>
            </p:extLst>
          </p:nvPr>
        </p:nvGraphicFramePr>
        <p:xfrm>
          <a:off x="1002030" y="2837423"/>
          <a:ext cx="8692964" cy="4267200"/>
        </p:xfrm>
        <a:graphic>
          <a:graphicData uri="http://schemas.openxmlformats.org/drawingml/2006/table">
            <a:tbl>
              <a:tblPr/>
              <a:tblGrid>
                <a:gridCol w="2480310">
                  <a:extLst>
                    <a:ext uri="{9D8B030D-6E8A-4147-A177-3AD203B41FA5}">
                      <a16:colId xmlns:a16="http://schemas.microsoft.com/office/drawing/2014/main" val="10300564"/>
                    </a:ext>
                  </a:extLst>
                </a:gridCol>
                <a:gridCol w="1973580">
                  <a:extLst>
                    <a:ext uri="{9D8B030D-6E8A-4147-A177-3AD203B41FA5}">
                      <a16:colId xmlns:a16="http://schemas.microsoft.com/office/drawing/2014/main" val="159086003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321058071"/>
                    </a:ext>
                  </a:extLst>
                </a:gridCol>
                <a:gridCol w="1762574">
                  <a:extLst>
                    <a:ext uri="{9D8B030D-6E8A-4147-A177-3AD203B41FA5}">
                      <a16:colId xmlns:a16="http://schemas.microsoft.com/office/drawing/2014/main" val="25711785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Increase daily sales calls by 20% by the end of the month</a:t>
                      </a:r>
                      <a:r>
                        <a:rPr lang="sr-Latn-RS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.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SALES STRATEGY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Wingdings 2" panose="05020102010507070707" pitchFamily="18" charset="2"/>
                        </a:rPr>
                        <a:t>ê</a:t>
                      </a: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 Increase sales calls</a:t>
                      </a:r>
                      <a:b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Wingdings 2" panose="05020102010507070707" pitchFamily="18" charset="2"/>
                        </a:rPr>
                        <a:t>ê</a:t>
                      </a: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 Send vouchers with promo code</a:t>
                      </a:r>
                      <a:b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Wingdings 2" panose="05020102010507070707" pitchFamily="18" charset="2"/>
                        </a:rPr>
                        <a:t>ê</a:t>
                      </a: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 Email campaign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31/09/2023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58351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Taking charge of producing the social media strategy for the next quarter</a:t>
                      </a:r>
                      <a:r>
                        <a:rPr lang="sr-Latn-RS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.</a:t>
                      </a:r>
                      <a:endParaRPr lang="en-GB" sz="1100" b="0" i="0" u="none" strike="noStrike">
                        <a:solidFill>
                          <a:srgbClr val="3A3838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MARKETING STRATEGY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Wingdings 2" panose="05020102010507070707" pitchFamily="18" charset="2"/>
                        </a:rPr>
                        <a:t>ê</a:t>
                      </a: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 Online marketing training</a:t>
                      </a:r>
                      <a:b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Wingdings 2" panose="05020102010507070707" pitchFamily="18" charset="2"/>
                        </a:rPr>
                        <a:t>ê</a:t>
                      </a: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 Make plans for colleagues</a:t>
                      </a:r>
                      <a:b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Wingdings 2" panose="05020102010507070707" pitchFamily="18" charset="2"/>
                        </a:rPr>
                        <a:t>ê</a:t>
                      </a: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 Creating budget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31/12/2023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66433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Volunteer to run at least one team meeting before the end of the quarter.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TEAM ORGANIZATION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Wingdings 2" panose="05020102010507070707" pitchFamily="18" charset="2"/>
                        </a:rPr>
                        <a:t>ê</a:t>
                      </a: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 Sign in to volunteer</a:t>
                      </a:r>
                      <a:b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Wingdings 2" panose="05020102010507070707" pitchFamily="18" charset="2"/>
                        </a:rPr>
                        <a:t>ê</a:t>
                      </a: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 Prepare meeting agenda 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31/09/2023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08677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Take a writing course</a:t>
                      </a:r>
                      <a:r>
                        <a:rPr lang="sr-Latn-RS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.</a:t>
                      </a:r>
                      <a:endParaRPr lang="en-GB" sz="1100" b="0" i="0" u="none" strike="noStrike">
                        <a:solidFill>
                          <a:srgbClr val="3A3838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PERSONAL TRAINING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Wingdings 2" panose="05020102010507070707" pitchFamily="18" charset="2"/>
                        </a:rPr>
                        <a:t>ê</a:t>
                      </a: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 Make 2h space for this activity</a:t>
                      </a:r>
                      <a:b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Wingdings 2" panose="05020102010507070707" pitchFamily="18" charset="2"/>
                        </a:rPr>
                        <a:t>ê</a:t>
                      </a: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 Sign up for the course</a:t>
                      </a:r>
                      <a:b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Wingdings 2" panose="05020102010507070707" pitchFamily="18" charset="2"/>
                        </a:rPr>
                        <a:t>ê</a:t>
                      </a: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 Do homework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05/02/2024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9575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Attend a GrowSales conference to extend my professional network.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SALES NETWORK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Wingdings 2" panose="05020102010507070707" pitchFamily="18" charset="2"/>
                        </a:rPr>
                        <a:t>ê</a:t>
                      </a: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 Report attendance before 10-2023</a:t>
                      </a:r>
                      <a:b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Wingdings 2" panose="05020102010507070707" pitchFamily="18" charset="2"/>
                        </a:rPr>
                        <a:t>ê</a:t>
                      </a: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 Book accommodation in Houston</a:t>
                      </a:r>
                      <a:b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Wingdings 2" panose="05020102010507070707" pitchFamily="18" charset="2"/>
                        </a:rPr>
                        <a:t>ê</a:t>
                      </a: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 Share promotional material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07/01/2024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57273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Fusce posuere, magna sed pulvinar ultricies</a:t>
                      </a:r>
                      <a:r>
                        <a:rPr lang="sr-Latn-RS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.</a:t>
                      </a:r>
                      <a:endParaRPr lang="it-IT" sz="1100" b="0" i="0" u="none" strike="noStrike">
                        <a:solidFill>
                          <a:srgbClr val="3A3838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LOREM IPSUM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Wingdings 2" panose="05020102010507070707" pitchFamily="18" charset="2"/>
                        </a:rPr>
                        <a:t>ê</a:t>
                      </a: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 Activity #1 here</a:t>
                      </a:r>
                      <a:b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Wingdings 2" panose="05020102010507070707" pitchFamily="18" charset="2"/>
                        </a:rPr>
                        <a:t>ê</a:t>
                      </a: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 Describe action #2</a:t>
                      </a:r>
                      <a:b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Wingdings 2" panose="05020102010507070707" pitchFamily="18" charset="2"/>
                        </a:rPr>
                        <a:t>ê</a:t>
                      </a: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 Course of action #3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31/12/2024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34673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Lorem ipsum dolor sit amet</a:t>
                      </a:r>
                      <a:r>
                        <a:rPr lang="sr-Latn-RS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.</a:t>
                      </a:r>
                      <a:endParaRPr lang="da-DK" sz="1100" b="0" i="0" u="none" strike="noStrike">
                        <a:solidFill>
                          <a:srgbClr val="3A3838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LOREM IPSUM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Wingdings 2" panose="05020102010507070707" pitchFamily="18" charset="2"/>
                        </a:rPr>
                        <a:t>ê</a:t>
                      </a: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 Activity #1 here</a:t>
                      </a:r>
                      <a:b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Wingdings 2" panose="05020102010507070707" pitchFamily="18" charset="2"/>
                        </a:rPr>
                        <a:t>ê</a:t>
                      </a: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 Describe action #2</a:t>
                      </a:r>
                      <a:b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Wingdings 2" panose="05020102010507070707" pitchFamily="18" charset="2"/>
                        </a:rPr>
                        <a:t>ê</a:t>
                      </a:r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 Course of action #3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3A3838"/>
                          </a:solidFill>
                          <a:effectLst/>
                          <a:latin typeface="Bahnschrift" panose="020B0502040204020203" pitchFamily="34" charset="0"/>
                        </a:rPr>
                        <a:t>31/12/2024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609054"/>
                  </a:ext>
                </a:extLst>
              </a:tr>
            </a:tbl>
          </a:graphicData>
        </a:graphic>
      </p:graphicFrame>
      <p:grpSp>
        <p:nvGrpSpPr>
          <p:cNvPr id="67" name="Group 66">
            <a:extLst>
              <a:ext uri="{FF2B5EF4-FFF2-40B4-BE49-F238E27FC236}">
                <a16:creationId xmlns:a16="http://schemas.microsoft.com/office/drawing/2014/main" id="{97717DE1-925B-4AB4-C7B8-0DD3602807B1}"/>
              </a:ext>
            </a:extLst>
          </p:cNvPr>
          <p:cNvGrpSpPr/>
          <p:nvPr/>
        </p:nvGrpSpPr>
        <p:grpSpPr>
          <a:xfrm>
            <a:off x="1002030" y="2183598"/>
            <a:ext cx="8692964" cy="659511"/>
            <a:chOff x="910590" y="2689225"/>
            <a:chExt cx="8692964" cy="6595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3C157A2-BBB1-BD93-7A45-9AA80B3EAC1E}"/>
                </a:ext>
              </a:extLst>
            </p:cNvPr>
            <p:cNvGrpSpPr/>
            <p:nvPr/>
          </p:nvGrpSpPr>
          <p:grpSpPr>
            <a:xfrm>
              <a:off x="910590" y="2689225"/>
              <a:ext cx="2478786" cy="659511"/>
              <a:chOff x="1581150" y="2303145"/>
              <a:chExt cx="2478786" cy="659511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D468D3-A152-4F1A-5FC6-62DDA4DC169B}"/>
                  </a:ext>
                </a:extLst>
              </p:cNvPr>
              <p:cNvSpPr/>
              <p:nvPr/>
            </p:nvSpPr>
            <p:spPr>
              <a:xfrm>
                <a:off x="1581150" y="2503170"/>
                <a:ext cx="1826514" cy="459486"/>
              </a:xfrm>
              <a:prstGeom prst="rect">
                <a:avLst/>
              </a:prstGeom>
              <a:solidFill>
                <a:srgbClr val="D98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Trapezoid 8">
                <a:extLst>
                  <a:ext uri="{FF2B5EF4-FFF2-40B4-BE49-F238E27FC236}">
                    <a16:creationId xmlns:a16="http://schemas.microsoft.com/office/drawing/2014/main" id="{A2CBCCE8-862D-F417-641F-72EBDF52C7DB}"/>
                  </a:ext>
                </a:extLst>
              </p:cNvPr>
              <p:cNvSpPr/>
              <p:nvPr/>
            </p:nvSpPr>
            <p:spPr>
              <a:xfrm rot="5400000">
                <a:off x="3287649" y="2623185"/>
                <a:ext cx="459486" cy="219456"/>
              </a:xfrm>
              <a:prstGeom prst="trapezoid">
                <a:avLst/>
              </a:prstGeom>
              <a:solidFill>
                <a:srgbClr val="CE61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rapezoid 9">
                <a:extLst>
                  <a:ext uri="{FF2B5EF4-FFF2-40B4-BE49-F238E27FC236}">
                    <a16:creationId xmlns:a16="http://schemas.microsoft.com/office/drawing/2014/main" id="{8A36C864-0D24-97CF-5584-2568F1FBA5BB}"/>
                  </a:ext>
                </a:extLst>
              </p:cNvPr>
              <p:cNvSpPr/>
              <p:nvPr/>
            </p:nvSpPr>
            <p:spPr>
              <a:xfrm rot="16200000" flipH="1">
                <a:off x="3720465" y="2623185"/>
                <a:ext cx="459486" cy="219456"/>
              </a:xfrm>
              <a:prstGeom prst="trapezoid">
                <a:avLst/>
              </a:prstGeom>
              <a:solidFill>
                <a:srgbClr val="CE61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rapezoid 11">
                <a:extLst>
                  <a:ext uri="{FF2B5EF4-FFF2-40B4-BE49-F238E27FC236}">
                    <a16:creationId xmlns:a16="http://schemas.microsoft.com/office/drawing/2014/main" id="{75646D86-BA35-F757-BE42-5DCBEC0864C5}"/>
                  </a:ext>
                </a:extLst>
              </p:cNvPr>
              <p:cNvSpPr/>
              <p:nvPr/>
            </p:nvSpPr>
            <p:spPr>
              <a:xfrm>
                <a:off x="3407663" y="2855594"/>
                <a:ext cx="652273" cy="107061"/>
              </a:xfrm>
              <a:prstGeom prst="trapezoid">
                <a:avLst>
                  <a:gd name="adj" fmla="val 30462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10CBB249-110A-99F0-6FF3-3A0CC1137032}"/>
                  </a:ext>
                </a:extLst>
              </p:cNvPr>
              <p:cNvSpPr/>
              <p:nvPr/>
            </p:nvSpPr>
            <p:spPr>
              <a:xfrm rot="8003979">
                <a:off x="3451586" y="2456202"/>
                <a:ext cx="108692" cy="83467"/>
              </a:xfrm>
              <a:custGeom>
                <a:avLst/>
                <a:gdLst>
                  <a:gd name="connsiteX0" fmla="*/ 0 w 84206"/>
                  <a:gd name="connsiteY0" fmla="*/ 83467 h 83467"/>
                  <a:gd name="connsiteX1" fmla="*/ 84206 w 84206"/>
                  <a:gd name="connsiteY1" fmla="*/ 0 h 83467"/>
                  <a:gd name="connsiteX2" fmla="*/ 84206 w 84206"/>
                  <a:gd name="connsiteY2" fmla="*/ 83467 h 83467"/>
                  <a:gd name="connsiteX3" fmla="*/ 0 w 84206"/>
                  <a:gd name="connsiteY3" fmla="*/ 83467 h 83467"/>
                  <a:gd name="connsiteX0" fmla="*/ 0 w 108692"/>
                  <a:gd name="connsiteY0" fmla="*/ 83467 h 83467"/>
                  <a:gd name="connsiteX1" fmla="*/ 84206 w 108692"/>
                  <a:gd name="connsiteY1" fmla="*/ 0 h 83467"/>
                  <a:gd name="connsiteX2" fmla="*/ 108692 w 108692"/>
                  <a:gd name="connsiteY2" fmla="*/ 80493 h 83467"/>
                  <a:gd name="connsiteX3" fmla="*/ 0 w 108692"/>
                  <a:gd name="connsiteY3" fmla="*/ 83467 h 83467"/>
                  <a:gd name="connsiteX0" fmla="*/ 45719 w 154411"/>
                  <a:gd name="connsiteY0" fmla="*/ 129186 h 129186"/>
                  <a:gd name="connsiteX1" fmla="*/ 0 w 154411"/>
                  <a:gd name="connsiteY1" fmla="*/ 0 h 129186"/>
                  <a:gd name="connsiteX2" fmla="*/ 154411 w 154411"/>
                  <a:gd name="connsiteY2" fmla="*/ 126212 h 129186"/>
                  <a:gd name="connsiteX3" fmla="*/ 45719 w 154411"/>
                  <a:gd name="connsiteY3" fmla="*/ 129186 h 129186"/>
                  <a:gd name="connsiteX0" fmla="*/ 0 w 108692"/>
                  <a:gd name="connsiteY0" fmla="*/ 83467 h 83467"/>
                  <a:gd name="connsiteX1" fmla="*/ 67935 w 108692"/>
                  <a:gd name="connsiteY1" fmla="*/ 0 h 83467"/>
                  <a:gd name="connsiteX2" fmla="*/ 108692 w 108692"/>
                  <a:gd name="connsiteY2" fmla="*/ 80493 h 83467"/>
                  <a:gd name="connsiteX3" fmla="*/ 0 w 108692"/>
                  <a:gd name="connsiteY3" fmla="*/ 83467 h 83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692" h="83467">
                    <a:moveTo>
                      <a:pt x="0" y="83467"/>
                    </a:moveTo>
                    <a:lnTo>
                      <a:pt x="67935" y="0"/>
                    </a:lnTo>
                    <a:lnTo>
                      <a:pt x="108692" y="80493"/>
                    </a:lnTo>
                    <a:lnTo>
                      <a:pt x="0" y="8346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80E125-45F1-02FD-4AE7-0FBE3F27FBB4}"/>
                  </a:ext>
                </a:extLst>
              </p:cNvPr>
              <p:cNvSpPr txBox="1"/>
              <p:nvPr/>
            </p:nvSpPr>
            <p:spPr>
              <a:xfrm>
                <a:off x="3786955" y="2303145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" name="Isosceles Triangle 13">
                <a:extLst>
                  <a:ext uri="{FF2B5EF4-FFF2-40B4-BE49-F238E27FC236}">
                    <a16:creationId xmlns:a16="http://schemas.microsoft.com/office/drawing/2014/main" id="{F0F12C79-9656-F413-1D43-E3821005E968}"/>
                  </a:ext>
                </a:extLst>
              </p:cNvPr>
              <p:cNvSpPr/>
              <p:nvPr/>
            </p:nvSpPr>
            <p:spPr>
              <a:xfrm rot="13596021" flipH="1">
                <a:off x="3896974" y="2456201"/>
                <a:ext cx="108692" cy="83467"/>
              </a:xfrm>
              <a:custGeom>
                <a:avLst/>
                <a:gdLst>
                  <a:gd name="connsiteX0" fmla="*/ 0 w 84206"/>
                  <a:gd name="connsiteY0" fmla="*/ 83467 h 83467"/>
                  <a:gd name="connsiteX1" fmla="*/ 84206 w 84206"/>
                  <a:gd name="connsiteY1" fmla="*/ 0 h 83467"/>
                  <a:gd name="connsiteX2" fmla="*/ 84206 w 84206"/>
                  <a:gd name="connsiteY2" fmla="*/ 83467 h 83467"/>
                  <a:gd name="connsiteX3" fmla="*/ 0 w 84206"/>
                  <a:gd name="connsiteY3" fmla="*/ 83467 h 83467"/>
                  <a:gd name="connsiteX0" fmla="*/ 0 w 108692"/>
                  <a:gd name="connsiteY0" fmla="*/ 83467 h 83467"/>
                  <a:gd name="connsiteX1" fmla="*/ 84206 w 108692"/>
                  <a:gd name="connsiteY1" fmla="*/ 0 h 83467"/>
                  <a:gd name="connsiteX2" fmla="*/ 108692 w 108692"/>
                  <a:gd name="connsiteY2" fmla="*/ 80493 h 83467"/>
                  <a:gd name="connsiteX3" fmla="*/ 0 w 108692"/>
                  <a:gd name="connsiteY3" fmla="*/ 83467 h 83467"/>
                  <a:gd name="connsiteX0" fmla="*/ 45719 w 154411"/>
                  <a:gd name="connsiteY0" fmla="*/ 129186 h 129186"/>
                  <a:gd name="connsiteX1" fmla="*/ 0 w 154411"/>
                  <a:gd name="connsiteY1" fmla="*/ 0 h 129186"/>
                  <a:gd name="connsiteX2" fmla="*/ 154411 w 154411"/>
                  <a:gd name="connsiteY2" fmla="*/ 126212 h 129186"/>
                  <a:gd name="connsiteX3" fmla="*/ 45719 w 154411"/>
                  <a:gd name="connsiteY3" fmla="*/ 129186 h 129186"/>
                  <a:gd name="connsiteX0" fmla="*/ 0 w 108692"/>
                  <a:gd name="connsiteY0" fmla="*/ 83467 h 83467"/>
                  <a:gd name="connsiteX1" fmla="*/ 67935 w 108692"/>
                  <a:gd name="connsiteY1" fmla="*/ 0 h 83467"/>
                  <a:gd name="connsiteX2" fmla="*/ 108692 w 108692"/>
                  <a:gd name="connsiteY2" fmla="*/ 80493 h 83467"/>
                  <a:gd name="connsiteX3" fmla="*/ 0 w 108692"/>
                  <a:gd name="connsiteY3" fmla="*/ 83467 h 83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692" h="83467">
                    <a:moveTo>
                      <a:pt x="0" y="83467"/>
                    </a:moveTo>
                    <a:lnTo>
                      <a:pt x="67935" y="0"/>
                    </a:lnTo>
                    <a:lnTo>
                      <a:pt x="108692" y="80493"/>
                    </a:lnTo>
                    <a:lnTo>
                      <a:pt x="0" y="8346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C23C44-5BEA-C7F2-1B70-087F84DEDF0B}"/>
                  </a:ext>
                </a:extLst>
              </p:cNvPr>
              <p:cNvSpPr/>
              <p:nvPr/>
            </p:nvSpPr>
            <p:spPr>
              <a:xfrm>
                <a:off x="3513582" y="2430780"/>
                <a:ext cx="433578" cy="50673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6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9BEE95E-4B14-E129-3421-E11655D0377B}"/>
                </a:ext>
              </a:extLst>
            </p:cNvPr>
            <p:cNvGrpSpPr/>
            <p:nvPr/>
          </p:nvGrpSpPr>
          <p:grpSpPr>
            <a:xfrm>
              <a:off x="3389376" y="2689225"/>
              <a:ext cx="1990344" cy="659511"/>
              <a:chOff x="2069592" y="2303145"/>
              <a:chExt cx="1990344" cy="65951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B10280E-B263-9170-D186-97B0653490E9}"/>
                  </a:ext>
                </a:extLst>
              </p:cNvPr>
              <p:cNvSpPr/>
              <p:nvPr/>
            </p:nvSpPr>
            <p:spPr>
              <a:xfrm>
                <a:off x="2069592" y="2503170"/>
                <a:ext cx="1338072" cy="459486"/>
              </a:xfrm>
              <a:prstGeom prst="rect">
                <a:avLst/>
              </a:prstGeom>
              <a:solidFill>
                <a:srgbClr val="7892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65C755CF-B910-1826-0AE9-00752FC35EAA}"/>
                  </a:ext>
                </a:extLst>
              </p:cNvPr>
              <p:cNvSpPr/>
              <p:nvPr/>
            </p:nvSpPr>
            <p:spPr>
              <a:xfrm rot="5400000">
                <a:off x="3287649" y="2623185"/>
                <a:ext cx="459486" cy="219456"/>
              </a:xfrm>
              <a:prstGeom prst="trapezoid">
                <a:avLst/>
              </a:prstGeom>
              <a:solidFill>
                <a:srgbClr val="607F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Trapezoid 20">
                <a:extLst>
                  <a:ext uri="{FF2B5EF4-FFF2-40B4-BE49-F238E27FC236}">
                    <a16:creationId xmlns:a16="http://schemas.microsoft.com/office/drawing/2014/main" id="{4D87B131-29C0-B26A-1754-499258BE36E5}"/>
                  </a:ext>
                </a:extLst>
              </p:cNvPr>
              <p:cNvSpPr/>
              <p:nvPr/>
            </p:nvSpPr>
            <p:spPr>
              <a:xfrm rot="16200000" flipH="1">
                <a:off x="3720465" y="2623185"/>
                <a:ext cx="459486" cy="219456"/>
              </a:xfrm>
              <a:prstGeom prst="trapezoid">
                <a:avLst/>
              </a:prstGeom>
              <a:solidFill>
                <a:srgbClr val="607F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rapezoid 21">
                <a:extLst>
                  <a:ext uri="{FF2B5EF4-FFF2-40B4-BE49-F238E27FC236}">
                    <a16:creationId xmlns:a16="http://schemas.microsoft.com/office/drawing/2014/main" id="{8032D5DB-DDC9-96BE-A252-730D909055B3}"/>
                  </a:ext>
                </a:extLst>
              </p:cNvPr>
              <p:cNvSpPr/>
              <p:nvPr/>
            </p:nvSpPr>
            <p:spPr>
              <a:xfrm>
                <a:off x="3407663" y="2855594"/>
                <a:ext cx="652273" cy="107061"/>
              </a:xfrm>
              <a:prstGeom prst="trapezoid">
                <a:avLst>
                  <a:gd name="adj" fmla="val 30462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Isosceles Triangle 13">
                <a:extLst>
                  <a:ext uri="{FF2B5EF4-FFF2-40B4-BE49-F238E27FC236}">
                    <a16:creationId xmlns:a16="http://schemas.microsoft.com/office/drawing/2014/main" id="{8019EAF3-0D98-4B2C-4EC3-05860AD32433}"/>
                  </a:ext>
                </a:extLst>
              </p:cNvPr>
              <p:cNvSpPr/>
              <p:nvPr/>
            </p:nvSpPr>
            <p:spPr>
              <a:xfrm rot="8003979">
                <a:off x="3451586" y="2456202"/>
                <a:ext cx="108692" cy="83467"/>
              </a:xfrm>
              <a:custGeom>
                <a:avLst/>
                <a:gdLst>
                  <a:gd name="connsiteX0" fmla="*/ 0 w 84206"/>
                  <a:gd name="connsiteY0" fmla="*/ 83467 h 83467"/>
                  <a:gd name="connsiteX1" fmla="*/ 84206 w 84206"/>
                  <a:gd name="connsiteY1" fmla="*/ 0 h 83467"/>
                  <a:gd name="connsiteX2" fmla="*/ 84206 w 84206"/>
                  <a:gd name="connsiteY2" fmla="*/ 83467 h 83467"/>
                  <a:gd name="connsiteX3" fmla="*/ 0 w 84206"/>
                  <a:gd name="connsiteY3" fmla="*/ 83467 h 83467"/>
                  <a:gd name="connsiteX0" fmla="*/ 0 w 108692"/>
                  <a:gd name="connsiteY0" fmla="*/ 83467 h 83467"/>
                  <a:gd name="connsiteX1" fmla="*/ 84206 w 108692"/>
                  <a:gd name="connsiteY1" fmla="*/ 0 h 83467"/>
                  <a:gd name="connsiteX2" fmla="*/ 108692 w 108692"/>
                  <a:gd name="connsiteY2" fmla="*/ 80493 h 83467"/>
                  <a:gd name="connsiteX3" fmla="*/ 0 w 108692"/>
                  <a:gd name="connsiteY3" fmla="*/ 83467 h 83467"/>
                  <a:gd name="connsiteX0" fmla="*/ 45719 w 154411"/>
                  <a:gd name="connsiteY0" fmla="*/ 129186 h 129186"/>
                  <a:gd name="connsiteX1" fmla="*/ 0 w 154411"/>
                  <a:gd name="connsiteY1" fmla="*/ 0 h 129186"/>
                  <a:gd name="connsiteX2" fmla="*/ 154411 w 154411"/>
                  <a:gd name="connsiteY2" fmla="*/ 126212 h 129186"/>
                  <a:gd name="connsiteX3" fmla="*/ 45719 w 154411"/>
                  <a:gd name="connsiteY3" fmla="*/ 129186 h 129186"/>
                  <a:gd name="connsiteX0" fmla="*/ 0 w 108692"/>
                  <a:gd name="connsiteY0" fmla="*/ 83467 h 83467"/>
                  <a:gd name="connsiteX1" fmla="*/ 67935 w 108692"/>
                  <a:gd name="connsiteY1" fmla="*/ 0 h 83467"/>
                  <a:gd name="connsiteX2" fmla="*/ 108692 w 108692"/>
                  <a:gd name="connsiteY2" fmla="*/ 80493 h 83467"/>
                  <a:gd name="connsiteX3" fmla="*/ 0 w 108692"/>
                  <a:gd name="connsiteY3" fmla="*/ 83467 h 83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692" h="83467">
                    <a:moveTo>
                      <a:pt x="0" y="83467"/>
                    </a:moveTo>
                    <a:lnTo>
                      <a:pt x="67935" y="0"/>
                    </a:lnTo>
                    <a:lnTo>
                      <a:pt x="108692" y="80493"/>
                    </a:lnTo>
                    <a:lnTo>
                      <a:pt x="0" y="8346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C419F0C-F1DE-E936-FA39-0500F2AE6ED2}"/>
                  </a:ext>
                </a:extLst>
              </p:cNvPr>
              <p:cNvSpPr txBox="1"/>
              <p:nvPr/>
            </p:nvSpPr>
            <p:spPr>
              <a:xfrm>
                <a:off x="3786955" y="2303145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5" name="Isosceles Triangle 13">
                <a:extLst>
                  <a:ext uri="{FF2B5EF4-FFF2-40B4-BE49-F238E27FC236}">
                    <a16:creationId xmlns:a16="http://schemas.microsoft.com/office/drawing/2014/main" id="{C9A88D32-659F-18E4-9549-F625710BE78F}"/>
                  </a:ext>
                </a:extLst>
              </p:cNvPr>
              <p:cNvSpPr/>
              <p:nvPr/>
            </p:nvSpPr>
            <p:spPr>
              <a:xfrm rot="13596021" flipH="1">
                <a:off x="3896974" y="2456201"/>
                <a:ext cx="108692" cy="83467"/>
              </a:xfrm>
              <a:custGeom>
                <a:avLst/>
                <a:gdLst>
                  <a:gd name="connsiteX0" fmla="*/ 0 w 84206"/>
                  <a:gd name="connsiteY0" fmla="*/ 83467 h 83467"/>
                  <a:gd name="connsiteX1" fmla="*/ 84206 w 84206"/>
                  <a:gd name="connsiteY1" fmla="*/ 0 h 83467"/>
                  <a:gd name="connsiteX2" fmla="*/ 84206 w 84206"/>
                  <a:gd name="connsiteY2" fmla="*/ 83467 h 83467"/>
                  <a:gd name="connsiteX3" fmla="*/ 0 w 84206"/>
                  <a:gd name="connsiteY3" fmla="*/ 83467 h 83467"/>
                  <a:gd name="connsiteX0" fmla="*/ 0 w 108692"/>
                  <a:gd name="connsiteY0" fmla="*/ 83467 h 83467"/>
                  <a:gd name="connsiteX1" fmla="*/ 84206 w 108692"/>
                  <a:gd name="connsiteY1" fmla="*/ 0 h 83467"/>
                  <a:gd name="connsiteX2" fmla="*/ 108692 w 108692"/>
                  <a:gd name="connsiteY2" fmla="*/ 80493 h 83467"/>
                  <a:gd name="connsiteX3" fmla="*/ 0 w 108692"/>
                  <a:gd name="connsiteY3" fmla="*/ 83467 h 83467"/>
                  <a:gd name="connsiteX0" fmla="*/ 45719 w 154411"/>
                  <a:gd name="connsiteY0" fmla="*/ 129186 h 129186"/>
                  <a:gd name="connsiteX1" fmla="*/ 0 w 154411"/>
                  <a:gd name="connsiteY1" fmla="*/ 0 h 129186"/>
                  <a:gd name="connsiteX2" fmla="*/ 154411 w 154411"/>
                  <a:gd name="connsiteY2" fmla="*/ 126212 h 129186"/>
                  <a:gd name="connsiteX3" fmla="*/ 45719 w 154411"/>
                  <a:gd name="connsiteY3" fmla="*/ 129186 h 129186"/>
                  <a:gd name="connsiteX0" fmla="*/ 0 w 108692"/>
                  <a:gd name="connsiteY0" fmla="*/ 83467 h 83467"/>
                  <a:gd name="connsiteX1" fmla="*/ 67935 w 108692"/>
                  <a:gd name="connsiteY1" fmla="*/ 0 h 83467"/>
                  <a:gd name="connsiteX2" fmla="*/ 108692 w 108692"/>
                  <a:gd name="connsiteY2" fmla="*/ 80493 h 83467"/>
                  <a:gd name="connsiteX3" fmla="*/ 0 w 108692"/>
                  <a:gd name="connsiteY3" fmla="*/ 83467 h 83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692" h="83467">
                    <a:moveTo>
                      <a:pt x="0" y="83467"/>
                    </a:moveTo>
                    <a:lnTo>
                      <a:pt x="67935" y="0"/>
                    </a:lnTo>
                    <a:lnTo>
                      <a:pt x="108692" y="80493"/>
                    </a:lnTo>
                    <a:lnTo>
                      <a:pt x="0" y="8346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74800A3-CB26-5312-AE0C-55CDB4D07988}"/>
                  </a:ext>
                </a:extLst>
              </p:cNvPr>
              <p:cNvSpPr/>
              <p:nvPr/>
            </p:nvSpPr>
            <p:spPr>
              <a:xfrm>
                <a:off x="3513582" y="2430780"/>
                <a:ext cx="433578" cy="50673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6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6AEF77A-18DE-046A-79A9-ECEF06045CA8}"/>
                </a:ext>
              </a:extLst>
            </p:cNvPr>
            <p:cNvGrpSpPr/>
            <p:nvPr/>
          </p:nvGrpSpPr>
          <p:grpSpPr>
            <a:xfrm>
              <a:off x="5368247" y="2689225"/>
              <a:ext cx="2478786" cy="659511"/>
              <a:chOff x="1581150" y="2303145"/>
              <a:chExt cx="2478786" cy="659511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8551AA3-6729-079A-409B-EB8DE78EA024}"/>
                  </a:ext>
                </a:extLst>
              </p:cNvPr>
              <p:cNvSpPr/>
              <p:nvPr/>
            </p:nvSpPr>
            <p:spPr>
              <a:xfrm>
                <a:off x="1581150" y="2503170"/>
                <a:ext cx="1826514" cy="459486"/>
              </a:xfrm>
              <a:prstGeom prst="rect">
                <a:avLst/>
              </a:prstGeom>
              <a:solidFill>
                <a:srgbClr val="91B5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Trapezoid 28">
                <a:extLst>
                  <a:ext uri="{FF2B5EF4-FFF2-40B4-BE49-F238E27FC236}">
                    <a16:creationId xmlns:a16="http://schemas.microsoft.com/office/drawing/2014/main" id="{280C5576-B509-DE82-41AB-E84FCF749F7E}"/>
                  </a:ext>
                </a:extLst>
              </p:cNvPr>
              <p:cNvSpPr/>
              <p:nvPr/>
            </p:nvSpPr>
            <p:spPr>
              <a:xfrm rot="5400000">
                <a:off x="3287649" y="2623185"/>
                <a:ext cx="459486" cy="219456"/>
              </a:xfrm>
              <a:prstGeom prst="trapezoid">
                <a:avLst/>
              </a:prstGeom>
              <a:solidFill>
                <a:srgbClr val="6799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Trapezoid 29">
                <a:extLst>
                  <a:ext uri="{FF2B5EF4-FFF2-40B4-BE49-F238E27FC236}">
                    <a16:creationId xmlns:a16="http://schemas.microsoft.com/office/drawing/2014/main" id="{649F0BC9-C57E-9FE0-A86C-95399A22AA77}"/>
                  </a:ext>
                </a:extLst>
              </p:cNvPr>
              <p:cNvSpPr/>
              <p:nvPr/>
            </p:nvSpPr>
            <p:spPr>
              <a:xfrm rot="16200000" flipH="1">
                <a:off x="3720465" y="2623185"/>
                <a:ext cx="459486" cy="219456"/>
              </a:xfrm>
              <a:prstGeom prst="trapezoid">
                <a:avLst/>
              </a:prstGeom>
              <a:solidFill>
                <a:srgbClr val="6799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rapezoid 30">
                <a:extLst>
                  <a:ext uri="{FF2B5EF4-FFF2-40B4-BE49-F238E27FC236}">
                    <a16:creationId xmlns:a16="http://schemas.microsoft.com/office/drawing/2014/main" id="{354AAC5F-714B-D62D-8B32-B229F5BF5864}"/>
                  </a:ext>
                </a:extLst>
              </p:cNvPr>
              <p:cNvSpPr/>
              <p:nvPr/>
            </p:nvSpPr>
            <p:spPr>
              <a:xfrm>
                <a:off x="3407663" y="2855594"/>
                <a:ext cx="652273" cy="107061"/>
              </a:xfrm>
              <a:prstGeom prst="trapezoid">
                <a:avLst>
                  <a:gd name="adj" fmla="val 30462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Isosceles Triangle 13">
                <a:extLst>
                  <a:ext uri="{FF2B5EF4-FFF2-40B4-BE49-F238E27FC236}">
                    <a16:creationId xmlns:a16="http://schemas.microsoft.com/office/drawing/2014/main" id="{A73B356F-0217-2EB5-15F5-69AC304444AF}"/>
                  </a:ext>
                </a:extLst>
              </p:cNvPr>
              <p:cNvSpPr/>
              <p:nvPr/>
            </p:nvSpPr>
            <p:spPr>
              <a:xfrm rot="8003979">
                <a:off x="3451586" y="2456202"/>
                <a:ext cx="108692" cy="83467"/>
              </a:xfrm>
              <a:custGeom>
                <a:avLst/>
                <a:gdLst>
                  <a:gd name="connsiteX0" fmla="*/ 0 w 84206"/>
                  <a:gd name="connsiteY0" fmla="*/ 83467 h 83467"/>
                  <a:gd name="connsiteX1" fmla="*/ 84206 w 84206"/>
                  <a:gd name="connsiteY1" fmla="*/ 0 h 83467"/>
                  <a:gd name="connsiteX2" fmla="*/ 84206 w 84206"/>
                  <a:gd name="connsiteY2" fmla="*/ 83467 h 83467"/>
                  <a:gd name="connsiteX3" fmla="*/ 0 w 84206"/>
                  <a:gd name="connsiteY3" fmla="*/ 83467 h 83467"/>
                  <a:gd name="connsiteX0" fmla="*/ 0 w 108692"/>
                  <a:gd name="connsiteY0" fmla="*/ 83467 h 83467"/>
                  <a:gd name="connsiteX1" fmla="*/ 84206 w 108692"/>
                  <a:gd name="connsiteY1" fmla="*/ 0 h 83467"/>
                  <a:gd name="connsiteX2" fmla="*/ 108692 w 108692"/>
                  <a:gd name="connsiteY2" fmla="*/ 80493 h 83467"/>
                  <a:gd name="connsiteX3" fmla="*/ 0 w 108692"/>
                  <a:gd name="connsiteY3" fmla="*/ 83467 h 83467"/>
                  <a:gd name="connsiteX0" fmla="*/ 45719 w 154411"/>
                  <a:gd name="connsiteY0" fmla="*/ 129186 h 129186"/>
                  <a:gd name="connsiteX1" fmla="*/ 0 w 154411"/>
                  <a:gd name="connsiteY1" fmla="*/ 0 h 129186"/>
                  <a:gd name="connsiteX2" fmla="*/ 154411 w 154411"/>
                  <a:gd name="connsiteY2" fmla="*/ 126212 h 129186"/>
                  <a:gd name="connsiteX3" fmla="*/ 45719 w 154411"/>
                  <a:gd name="connsiteY3" fmla="*/ 129186 h 129186"/>
                  <a:gd name="connsiteX0" fmla="*/ 0 w 108692"/>
                  <a:gd name="connsiteY0" fmla="*/ 83467 h 83467"/>
                  <a:gd name="connsiteX1" fmla="*/ 67935 w 108692"/>
                  <a:gd name="connsiteY1" fmla="*/ 0 h 83467"/>
                  <a:gd name="connsiteX2" fmla="*/ 108692 w 108692"/>
                  <a:gd name="connsiteY2" fmla="*/ 80493 h 83467"/>
                  <a:gd name="connsiteX3" fmla="*/ 0 w 108692"/>
                  <a:gd name="connsiteY3" fmla="*/ 83467 h 83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692" h="83467">
                    <a:moveTo>
                      <a:pt x="0" y="83467"/>
                    </a:moveTo>
                    <a:lnTo>
                      <a:pt x="67935" y="0"/>
                    </a:lnTo>
                    <a:lnTo>
                      <a:pt x="108692" y="80493"/>
                    </a:lnTo>
                    <a:lnTo>
                      <a:pt x="0" y="8346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899819E-0635-8470-2FF1-C7236D12D76C}"/>
                  </a:ext>
                </a:extLst>
              </p:cNvPr>
              <p:cNvSpPr txBox="1"/>
              <p:nvPr/>
            </p:nvSpPr>
            <p:spPr>
              <a:xfrm>
                <a:off x="3786955" y="2303145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4" name="Isosceles Triangle 13">
                <a:extLst>
                  <a:ext uri="{FF2B5EF4-FFF2-40B4-BE49-F238E27FC236}">
                    <a16:creationId xmlns:a16="http://schemas.microsoft.com/office/drawing/2014/main" id="{D278CF00-4C6A-1480-633D-0E985F3DD45F}"/>
                  </a:ext>
                </a:extLst>
              </p:cNvPr>
              <p:cNvSpPr/>
              <p:nvPr/>
            </p:nvSpPr>
            <p:spPr>
              <a:xfrm rot="13596021" flipH="1">
                <a:off x="3896974" y="2456201"/>
                <a:ext cx="108692" cy="83467"/>
              </a:xfrm>
              <a:custGeom>
                <a:avLst/>
                <a:gdLst>
                  <a:gd name="connsiteX0" fmla="*/ 0 w 84206"/>
                  <a:gd name="connsiteY0" fmla="*/ 83467 h 83467"/>
                  <a:gd name="connsiteX1" fmla="*/ 84206 w 84206"/>
                  <a:gd name="connsiteY1" fmla="*/ 0 h 83467"/>
                  <a:gd name="connsiteX2" fmla="*/ 84206 w 84206"/>
                  <a:gd name="connsiteY2" fmla="*/ 83467 h 83467"/>
                  <a:gd name="connsiteX3" fmla="*/ 0 w 84206"/>
                  <a:gd name="connsiteY3" fmla="*/ 83467 h 83467"/>
                  <a:gd name="connsiteX0" fmla="*/ 0 w 108692"/>
                  <a:gd name="connsiteY0" fmla="*/ 83467 h 83467"/>
                  <a:gd name="connsiteX1" fmla="*/ 84206 w 108692"/>
                  <a:gd name="connsiteY1" fmla="*/ 0 h 83467"/>
                  <a:gd name="connsiteX2" fmla="*/ 108692 w 108692"/>
                  <a:gd name="connsiteY2" fmla="*/ 80493 h 83467"/>
                  <a:gd name="connsiteX3" fmla="*/ 0 w 108692"/>
                  <a:gd name="connsiteY3" fmla="*/ 83467 h 83467"/>
                  <a:gd name="connsiteX0" fmla="*/ 45719 w 154411"/>
                  <a:gd name="connsiteY0" fmla="*/ 129186 h 129186"/>
                  <a:gd name="connsiteX1" fmla="*/ 0 w 154411"/>
                  <a:gd name="connsiteY1" fmla="*/ 0 h 129186"/>
                  <a:gd name="connsiteX2" fmla="*/ 154411 w 154411"/>
                  <a:gd name="connsiteY2" fmla="*/ 126212 h 129186"/>
                  <a:gd name="connsiteX3" fmla="*/ 45719 w 154411"/>
                  <a:gd name="connsiteY3" fmla="*/ 129186 h 129186"/>
                  <a:gd name="connsiteX0" fmla="*/ 0 w 108692"/>
                  <a:gd name="connsiteY0" fmla="*/ 83467 h 83467"/>
                  <a:gd name="connsiteX1" fmla="*/ 67935 w 108692"/>
                  <a:gd name="connsiteY1" fmla="*/ 0 h 83467"/>
                  <a:gd name="connsiteX2" fmla="*/ 108692 w 108692"/>
                  <a:gd name="connsiteY2" fmla="*/ 80493 h 83467"/>
                  <a:gd name="connsiteX3" fmla="*/ 0 w 108692"/>
                  <a:gd name="connsiteY3" fmla="*/ 83467 h 83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692" h="83467">
                    <a:moveTo>
                      <a:pt x="0" y="83467"/>
                    </a:moveTo>
                    <a:lnTo>
                      <a:pt x="67935" y="0"/>
                    </a:lnTo>
                    <a:lnTo>
                      <a:pt x="108692" y="80493"/>
                    </a:lnTo>
                    <a:lnTo>
                      <a:pt x="0" y="8346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C4FF065-A395-45CD-1CF8-FD826E80FBC6}"/>
                  </a:ext>
                </a:extLst>
              </p:cNvPr>
              <p:cNvSpPr/>
              <p:nvPr/>
            </p:nvSpPr>
            <p:spPr>
              <a:xfrm>
                <a:off x="3513582" y="2430780"/>
                <a:ext cx="433578" cy="50673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6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8D18530-3CCC-0086-CDB2-A952B8015CE0}"/>
                </a:ext>
              </a:extLst>
            </p:cNvPr>
            <p:cNvGrpSpPr/>
            <p:nvPr/>
          </p:nvGrpSpPr>
          <p:grpSpPr>
            <a:xfrm>
              <a:off x="7843390" y="2689225"/>
              <a:ext cx="1760164" cy="659511"/>
              <a:chOff x="2299772" y="2303145"/>
              <a:chExt cx="1760164" cy="65951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D4897B3-4994-CCE4-DE05-315B9D01DACF}"/>
                  </a:ext>
                </a:extLst>
              </p:cNvPr>
              <p:cNvSpPr/>
              <p:nvPr/>
            </p:nvSpPr>
            <p:spPr>
              <a:xfrm>
                <a:off x="2299772" y="2503170"/>
                <a:ext cx="1107891" cy="459486"/>
              </a:xfrm>
              <a:prstGeom prst="rect">
                <a:avLst/>
              </a:prstGeom>
              <a:solidFill>
                <a:srgbClr val="EDCA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Trapezoid 37">
                <a:extLst>
                  <a:ext uri="{FF2B5EF4-FFF2-40B4-BE49-F238E27FC236}">
                    <a16:creationId xmlns:a16="http://schemas.microsoft.com/office/drawing/2014/main" id="{DC55B4C8-F7A6-69DB-2CB4-49C86C684B6C}"/>
                  </a:ext>
                </a:extLst>
              </p:cNvPr>
              <p:cNvSpPr/>
              <p:nvPr/>
            </p:nvSpPr>
            <p:spPr>
              <a:xfrm rot="5400000">
                <a:off x="3287649" y="2623185"/>
                <a:ext cx="459486" cy="219456"/>
              </a:xfrm>
              <a:prstGeom prst="trapezoid">
                <a:avLst/>
              </a:prstGeom>
              <a:solidFill>
                <a:srgbClr val="E5B3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Trapezoid 38">
                <a:extLst>
                  <a:ext uri="{FF2B5EF4-FFF2-40B4-BE49-F238E27FC236}">
                    <a16:creationId xmlns:a16="http://schemas.microsoft.com/office/drawing/2014/main" id="{3A7F3B0D-2D11-CEEF-6082-DF7FE4A0425E}"/>
                  </a:ext>
                </a:extLst>
              </p:cNvPr>
              <p:cNvSpPr/>
              <p:nvPr/>
            </p:nvSpPr>
            <p:spPr>
              <a:xfrm rot="16200000" flipH="1">
                <a:off x="3720465" y="2623185"/>
                <a:ext cx="459486" cy="219456"/>
              </a:xfrm>
              <a:prstGeom prst="trapezoid">
                <a:avLst/>
              </a:prstGeom>
              <a:solidFill>
                <a:srgbClr val="E5B3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Trapezoid 39">
                <a:extLst>
                  <a:ext uri="{FF2B5EF4-FFF2-40B4-BE49-F238E27FC236}">
                    <a16:creationId xmlns:a16="http://schemas.microsoft.com/office/drawing/2014/main" id="{E05C1FA9-9BA0-D222-3CC4-93EEF0E9226C}"/>
                  </a:ext>
                </a:extLst>
              </p:cNvPr>
              <p:cNvSpPr/>
              <p:nvPr/>
            </p:nvSpPr>
            <p:spPr>
              <a:xfrm>
                <a:off x="3407663" y="2855594"/>
                <a:ext cx="652273" cy="107061"/>
              </a:xfrm>
              <a:prstGeom prst="trapezoid">
                <a:avLst>
                  <a:gd name="adj" fmla="val 30462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Isosceles Triangle 13">
                <a:extLst>
                  <a:ext uri="{FF2B5EF4-FFF2-40B4-BE49-F238E27FC236}">
                    <a16:creationId xmlns:a16="http://schemas.microsoft.com/office/drawing/2014/main" id="{F56AF924-F738-2882-5AB0-67F078D6610B}"/>
                  </a:ext>
                </a:extLst>
              </p:cNvPr>
              <p:cNvSpPr/>
              <p:nvPr/>
            </p:nvSpPr>
            <p:spPr>
              <a:xfrm rot="8003979">
                <a:off x="3451586" y="2456202"/>
                <a:ext cx="108692" cy="83467"/>
              </a:xfrm>
              <a:custGeom>
                <a:avLst/>
                <a:gdLst>
                  <a:gd name="connsiteX0" fmla="*/ 0 w 84206"/>
                  <a:gd name="connsiteY0" fmla="*/ 83467 h 83467"/>
                  <a:gd name="connsiteX1" fmla="*/ 84206 w 84206"/>
                  <a:gd name="connsiteY1" fmla="*/ 0 h 83467"/>
                  <a:gd name="connsiteX2" fmla="*/ 84206 w 84206"/>
                  <a:gd name="connsiteY2" fmla="*/ 83467 h 83467"/>
                  <a:gd name="connsiteX3" fmla="*/ 0 w 84206"/>
                  <a:gd name="connsiteY3" fmla="*/ 83467 h 83467"/>
                  <a:gd name="connsiteX0" fmla="*/ 0 w 108692"/>
                  <a:gd name="connsiteY0" fmla="*/ 83467 h 83467"/>
                  <a:gd name="connsiteX1" fmla="*/ 84206 w 108692"/>
                  <a:gd name="connsiteY1" fmla="*/ 0 h 83467"/>
                  <a:gd name="connsiteX2" fmla="*/ 108692 w 108692"/>
                  <a:gd name="connsiteY2" fmla="*/ 80493 h 83467"/>
                  <a:gd name="connsiteX3" fmla="*/ 0 w 108692"/>
                  <a:gd name="connsiteY3" fmla="*/ 83467 h 83467"/>
                  <a:gd name="connsiteX0" fmla="*/ 45719 w 154411"/>
                  <a:gd name="connsiteY0" fmla="*/ 129186 h 129186"/>
                  <a:gd name="connsiteX1" fmla="*/ 0 w 154411"/>
                  <a:gd name="connsiteY1" fmla="*/ 0 h 129186"/>
                  <a:gd name="connsiteX2" fmla="*/ 154411 w 154411"/>
                  <a:gd name="connsiteY2" fmla="*/ 126212 h 129186"/>
                  <a:gd name="connsiteX3" fmla="*/ 45719 w 154411"/>
                  <a:gd name="connsiteY3" fmla="*/ 129186 h 129186"/>
                  <a:gd name="connsiteX0" fmla="*/ 0 w 108692"/>
                  <a:gd name="connsiteY0" fmla="*/ 83467 h 83467"/>
                  <a:gd name="connsiteX1" fmla="*/ 67935 w 108692"/>
                  <a:gd name="connsiteY1" fmla="*/ 0 h 83467"/>
                  <a:gd name="connsiteX2" fmla="*/ 108692 w 108692"/>
                  <a:gd name="connsiteY2" fmla="*/ 80493 h 83467"/>
                  <a:gd name="connsiteX3" fmla="*/ 0 w 108692"/>
                  <a:gd name="connsiteY3" fmla="*/ 83467 h 83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692" h="83467">
                    <a:moveTo>
                      <a:pt x="0" y="83467"/>
                    </a:moveTo>
                    <a:lnTo>
                      <a:pt x="67935" y="0"/>
                    </a:lnTo>
                    <a:lnTo>
                      <a:pt x="108692" y="80493"/>
                    </a:lnTo>
                    <a:lnTo>
                      <a:pt x="0" y="8346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6C92958-9900-6F41-74A1-CCA37A758719}"/>
                  </a:ext>
                </a:extLst>
              </p:cNvPr>
              <p:cNvSpPr txBox="1"/>
              <p:nvPr/>
            </p:nvSpPr>
            <p:spPr>
              <a:xfrm>
                <a:off x="3786955" y="2303145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3" name="Isosceles Triangle 13">
                <a:extLst>
                  <a:ext uri="{FF2B5EF4-FFF2-40B4-BE49-F238E27FC236}">
                    <a16:creationId xmlns:a16="http://schemas.microsoft.com/office/drawing/2014/main" id="{7BBD039D-59B2-00F6-EE5D-FB7F01B4E595}"/>
                  </a:ext>
                </a:extLst>
              </p:cNvPr>
              <p:cNvSpPr/>
              <p:nvPr/>
            </p:nvSpPr>
            <p:spPr>
              <a:xfrm rot="13596021" flipH="1">
                <a:off x="3896974" y="2456201"/>
                <a:ext cx="108692" cy="83467"/>
              </a:xfrm>
              <a:custGeom>
                <a:avLst/>
                <a:gdLst>
                  <a:gd name="connsiteX0" fmla="*/ 0 w 84206"/>
                  <a:gd name="connsiteY0" fmla="*/ 83467 h 83467"/>
                  <a:gd name="connsiteX1" fmla="*/ 84206 w 84206"/>
                  <a:gd name="connsiteY1" fmla="*/ 0 h 83467"/>
                  <a:gd name="connsiteX2" fmla="*/ 84206 w 84206"/>
                  <a:gd name="connsiteY2" fmla="*/ 83467 h 83467"/>
                  <a:gd name="connsiteX3" fmla="*/ 0 w 84206"/>
                  <a:gd name="connsiteY3" fmla="*/ 83467 h 83467"/>
                  <a:gd name="connsiteX0" fmla="*/ 0 w 108692"/>
                  <a:gd name="connsiteY0" fmla="*/ 83467 h 83467"/>
                  <a:gd name="connsiteX1" fmla="*/ 84206 w 108692"/>
                  <a:gd name="connsiteY1" fmla="*/ 0 h 83467"/>
                  <a:gd name="connsiteX2" fmla="*/ 108692 w 108692"/>
                  <a:gd name="connsiteY2" fmla="*/ 80493 h 83467"/>
                  <a:gd name="connsiteX3" fmla="*/ 0 w 108692"/>
                  <a:gd name="connsiteY3" fmla="*/ 83467 h 83467"/>
                  <a:gd name="connsiteX0" fmla="*/ 45719 w 154411"/>
                  <a:gd name="connsiteY0" fmla="*/ 129186 h 129186"/>
                  <a:gd name="connsiteX1" fmla="*/ 0 w 154411"/>
                  <a:gd name="connsiteY1" fmla="*/ 0 h 129186"/>
                  <a:gd name="connsiteX2" fmla="*/ 154411 w 154411"/>
                  <a:gd name="connsiteY2" fmla="*/ 126212 h 129186"/>
                  <a:gd name="connsiteX3" fmla="*/ 45719 w 154411"/>
                  <a:gd name="connsiteY3" fmla="*/ 129186 h 129186"/>
                  <a:gd name="connsiteX0" fmla="*/ 0 w 108692"/>
                  <a:gd name="connsiteY0" fmla="*/ 83467 h 83467"/>
                  <a:gd name="connsiteX1" fmla="*/ 67935 w 108692"/>
                  <a:gd name="connsiteY1" fmla="*/ 0 h 83467"/>
                  <a:gd name="connsiteX2" fmla="*/ 108692 w 108692"/>
                  <a:gd name="connsiteY2" fmla="*/ 80493 h 83467"/>
                  <a:gd name="connsiteX3" fmla="*/ 0 w 108692"/>
                  <a:gd name="connsiteY3" fmla="*/ 83467 h 83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692" h="83467">
                    <a:moveTo>
                      <a:pt x="0" y="83467"/>
                    </a:moveTo>
                    <a:lnTo>
                      <a:pt x="67935" y="0"/>
                    </a:lnTo>
                    <a:lnTo>
                      <a:pt x="108692" y="80493"/>
                    </a:lnTo>
                    <a:lnTo>
                      <a:pt x="0" y="8346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43DBD1-7955-3B28-4E49-293EA8C330CF}"/>
                  </a:ext>
                </a:extLst>
              </p:cNvPr>
              <p:cNvSpPr/>
              <p:nvPr/>
            </p:nvSpPr>
            <p:spPr>
              <a:xfrm>
                <a:off x="3513582" y="2430780"/>
                <a:ext cx="433578" cy="50673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6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9DF04111-E73B-41C7-C72A-2B1EAC660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74501" y="2891130"/>
              <a:ext cx="360000" cy="360000"/>
            </a:xfrm>
            <a:prstGeom prst="rect">
              <a:avLst/>
            </a:prstGeom>
          </p:spPr>
        </p:pic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F3919E08-E9E5-BCAA-AC61-91C238C6C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65321" y="2894046"/>
              <a:ext cx="303333" cy="360000"/>
            </a:xfrm>
            <a:prstGeom prst="rect">
              <a:avLst/>
            </a:prstGeom>
          </p:spPr>
        </p:pic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18C7295F-5E1A-DFBC-706F-AD6E22B81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138029" y="2894327"/>
              <a:ext cx="271919" cy="360000"/>
            </a:xfrm>
            <a:prstGeom prst="rect">
              <a:avLst/>
            </a:prstGeom>
          </p:spPr>
        </p:pic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1985D8CE-2A24-DA23-A872-00825A438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71472" y="2898804"/>
              <a:ext cx="361401" cy="36000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94ABA13-99BF-28D2-558B-13C3241F4BE9}"/>
                </a:ext>
              </a:extLst>
            </p:cNvPr>
            <p:cNvSpPr txBox="1"/>
            <p:nvPr/>
          </p:nvSpPr>
          <p:spPr>
            <a:xfrm>
              <a:off x="997375" y="2985392"/>
              <a:ext cx="1658897" cy="27699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sr-Latn-RS" sz="1400">
                  <a:solidFill>
                    <a:schemeClr val="bg1"/>
                  </a:solidFill>
                  <a:latin typeface="Bahnschrift" panose="020B0502040204020203" pitchFamily="34" charset="0"/>
                </a:rPr>
                <a:t>GOAL</a:t>
              </a:r>
              <a:endParaRPr lang="en-GB" sz="140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6F6ABC1-2631-F9E7-1D0D-6BA27B6DEC3A}"/>
                </a:ext>
              </a:extLst>
            </p:cNvPr>
            <p:cNvSpPr txBox="1"/>
            <p:nvPr/>
          </p:nvSpPr>
          <p:spPr>
            <a:xfrm>
              <a:off x="3410191" y="2985392"/>
              <a:ext cx="1299929" cy="27699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sr-Latn-RS" sz="1400">
                  <a:solidFill>
                    <a:schemeClr val="bg1"/>
                  </a:solidFill>
                  <a:latin typeface="Bahnschrift" panose="020B0502040204020203" pitchFamily="34" charset="0"/>
                </a:rPr>
                <a:t>AREA</a:t>
              </a:r>
              <a:endParaRPr lang="en-GB" sz="140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DF9539B-0683-0E9B-77B3-760E619B09BC}"/>
                </a:ext>
              </a:extLst>
            </p:cNvPr>
            <p:cNvSpPr txBox="1"/>
            <p:nvPr/>
          </p:nvSpPr>
          <p:spPr>
            <a:xfrm>
              <a:off x="5410325" y="2985392"/>
              <a:ext cx="1749437" cy="27699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sr-Latn-RS" sz="1400">
                  <a:solidFill>
                    <a:schemeClr val="bg1"/>
                  </a:solidFill>
                  <a:latin typeface="Bahnschrift" panose="020B0502040204020203" pitchFamily="34" charset="0"/>
                </a:rPr>
                <a:t>ACTIONS</a:t>
              </a:r>
              <a:endParaRPr lang="en-GB" sz="140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673A2B5-E36D-7047-A23E-B3737CB7B5CB}"/>
                </a:ext>
              </a:extLst>
            </p:cNvPr>
            <p:cNvSpPr txBox="1"/>
            <p:nvPr/>
          </p:nvSpPr>
          <p:spPr>
            <a:xfrm>
              <a:off x="7924853" y="2985392"/>
              <a:ext cx="946922" cy="27699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sr-Latn-RS" sz="1400">
                  <a:solidFill>
                    <a:schemeClr val="bg1"/>
                  </a:solidFill>
                  <a:latin typeface="Bahnschrift" panose="020B0502040204020203" pitchFamily="34" charset="0"/>
                </a:rPr>
                <a:t>DEADLINE</a:t>
              </a:r>
              <a:endParaRPr lang="en-GB" sz="140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27E19C00-1F5E-B1DA-5A44-479085052E02}"/>
              </a:ext>
            </a:extLst>
          </p:cNvPr>
          <p:cNvSpPr txBox="1"/>
          <p:nvPr/>
        </p:nvSpPr>
        <p:spPr>
          <a:xfrm>
            <a:off x="953639" y="1716611"/>
            <a:ext cx="1325694" cy="261610"/>
          </a:xfrm>
          <a:prstGeom prst="rect">
            <a:avLst/>
          </a:prstGeom>
          <a:noFill/>
        </p:spPr>
        <p:txBody>
          <a:bodyPr wrap="square" lIns="72000" tIns="36000" rIns="72000" bIns="36000" rtlCol="0" anchor="ctr" anchorCtr="0">
            <a:noAutofit/>
          </a:bodyPr>
          <a:lstStyle/>
          <a:p>
            <a:r>
              <a:rPr lang="sr-Latn-RS" sz="1100">
                <a:solidFill>
                  <a:srgbClr val="808080"/>
                </a:solidFill>
                <a:latin typeface="Bahnschrift" panose="020B0502040204020203" pitchFamily="34" charset="0"/>
              </a:rPr>
              <a:t>EMPLOYEE:</a:t>
            </a:r>
            <a:endParaRPr lang="en-GB" sz="1100">
              <a:solidFill>
                <a:srgbClr val="808080"/>
              </a:solidFill>
              <a:latin typeface="Bahnschrift" panose="020B0502040204020203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DFAAD4E3-4131-0FE7-3122-7853471A0C66}"/>
              </a:ext>
            </a:extLst>
          </p:cNvPr>
          <p:cNvSpPr txBox="1"/>
          <p:nvPr/>
        </p:nvSpPr>
        <p:spPr>
          <a:xfrm>
            <a:off x="953639" y="1913846"/>
            <a:ext cx="2011906" cy="261610"/>
          </a:xfrm>
          <a:prstGeom prst="rect">
            <a:avLst/>
          </a:prstGeom>
          <a:noFill/>
        </p:spPr>
        <p:txBody>
          <a:bodyPr wrap="square" lIns="72000" tIns="36000" rIns="72000" bIns="36000" rtlCol="0" anchor="ctr" anchorCtr="0">
            <a:noAutofit/>
          </a:bodyPr>
          <a:lstStyle/>
          <a:p>
            <a:r>
              <a:rPr lang="sr-Latn-RS" sz="1400" b="1">
                <a:solidFill>
                  <a:srgbClr val="404040"/>
                </a:solidFill>
                <a:latin typeface="Bahnschrift" panose="020B0502040204020203" pitchFamily="34" charset="0"/>
              </a:rPr>
              <a:t>John Doe:</a:t>
            </a:r>
            <a:endParaRPr lang="en-GB" sz="1400" b="1">
              <a:solidFill>
                <a:srgbClr val="404040"/>
              </a:solidFill>
              <a:latin typeface="Bahnschrift" panose="020B0502040204020203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8C5595B0-92C2-329F-47CD-54C41DCC1606}"/>
              </a:ext>
            </a:extLst>
          </p:cNvPr>
          <p:cNvSpPr txBox="1"/>
          <p:nvPr/>
        </p:nvSpPr>
        <p:spPr>
          <a:xfrm>
            <a:off x="3490867" y="1716611"/>
            <a:ext cx="1325694" cy="261610"/>
          </a:xfrm>
          <a:prstGeom prst="rect">
            <a:avLst/>
          </a:prstGeom>
          <a:noFill/>
        </p:spPr>
        <p:txBody>
          <a:bodyPr wrap="square" lIns="72000" tIns="36000" rIns="72000" bIns="36000" rtlCol="0" anchor="ctr" anchorCtr="0">
            <a:noAutofit/>
          </a:bodyPr>
          <a:lstStyle/>
          <a:p>
            <a:r>
              <a:rPr lang="sr-Latn-RS" sz="1100">
                <a:solidFill>
                  <a:srgbClr val="808080"/>
                </a:solidFill>
                <a:latin typeface="Bahnschrift" panose="020B0502040204020203" pitchFamily="34" charset="0"/>
              </a:rPr>
              <a:t>ID:</a:t>
            </a:r>
            <a:endParaRPr lang="en-GB" sz="1100">
              <a:solidFill>
                <a:srgbClr val="808080"/>
              </a:solidFill>
              <a:latin typeface="Bahnschrift" panose="020B0502040204020203" pitchFamily="34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9EDB6541-E766-CC90-85AF-23FE0810DCBB}"/>
              </a:ext>
            </a:extLst>
          </p:cNvPr>
          <p:cNvSpPr txBox="1"/>
          <p:nvPr/>
        </p:nvSpPr>
        <p:spPr>
          <a:xfrm>
            <a:off x="3490867" y="1913846"/>
            <a:ext cx="2011906" cy="261610"/>
          </a:xfrm>
          <a:prstGeom prst="rect">
            <a:avLst/>
          </a:prstGeom>
          <a:noFill/>
        </p:spPr>
        <p:txBody>
          <a:bodyPr wrap="square" lIns="72000" tIns="36000" rIns="72000" bIns="36000" rtlCol="0" anchor="ctr" anchorCtr="0">
            <a:noAutofit/>
          </a:bodyPr>
          <a:lstStyle/>
          <a:p>
            <a:r>
              <a:rPr lang="sr-Latn-RS" sz="1400" b="1">
                <a:solidFill>
                  <a:srgbClr val="404040"/>
                </a:solidFill>
                <a:latin typeface="Bahnschrift" panose="020B0502040204020203" pitchFamily="34" charset="0"/>
              </a:rPr>
              <a:t>225008</a:t>
            </a:r>
            <a:endParaRPr lang="en-GB" sz="1400" b="1">
              <a:solidFill>
                <a:srgbClr val="404040"/>
              </a:solidFill>
              <a:latin typeface="Bahnschrift" panose="020B0502040204020203" pitchFamily="34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70C08229-DCCE-A241-863F-62D4C26E54DC}"/>
              </a:ext>
            </a:extLst>
          </p:cNvPr>
          <p:cNvSpPr txBox="1"/>
          <p:nvPr/>
        </p:nvSpPr>
        <p:spPr>
          <a:xfrm>
            <a:off x="5460687" y="1716611"/>
            <a:ext cx="1325694" cy="261610"/>
          </a:xfrm>
          <a:prstGeom prst="rect">
            <a:avLst/>
          </a:prstGeom>
          <a:noFill/>
        </p:spPr>
        <p:txBody>
          <a:bodyPr wrap="square" lIns="72000" tIns="36000" rIns="72000" bIns="36000" rtlCol="0" anchor="ctr" anchorCtr="0">
            <a:noAutofit/>
          </a:bodyPr>
          <a:lstStyle/>
          <a:p>
            <a:r>
              <a:rPr lang="sr-Latn-RS" sz="1100">
                <a:solidFill>
                  <a:srgbClr val="808080"/>
                </a:solidFill>
                <a:latin typeface="Bahnschrift" panose="020B0502040204020203" pitchFamily="34" charset="0"/>
              </a:rPr>
              <a:t>DEPARTMENT:</a:t>
            </a:r>
            <a:endParaRPr lang="en-GB" sz="1100">
              <a:solidFill>
                <a:srgbClr val="808080"/>
              </a:solidFill>
              <a:latin typeface="Bahnschrift" panose="020B0502040204020203" pitchFamily="34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6624CF47-6931-55AE-933C-EBA23D8596F1}"/>
              </a:ext>
            </a:extLst>
          </p:cNvPr>
          <p:cNvSpPr txBox="1"/>
          <p:nvPr/>
        </p:nvSpPr>
        <p:spPr>
          <a:xfrm>
            <a:off x="5460687" y="1913846"/>
            <a:ext cx="2011906" cy="261610"/>
          </a:xfrm>
          <a:prstGeom prst="rect">
            <a:avLst/>
          </a:prstGeom>
          <a:noFill/>
        </p:spPr>
        <p:txBody>
          <a:bodyPr wrap="square" lIns="72000" tIns="36000" rIns="72000" bIns="36000" rtlCol="0" anchor="ctr" anchorCtr="0">
            <a:noAutofit/>
          </a:bodyPr>
          <a:lstStyle/>
          <a:p>
            <a:r>
              <a:rPr lang="sr-Latn-RS" sz="1400" b="1">
                <a:solidFill>
                  <a:srgbClr val="404040"/>
                </a:solidFill>
                <a:latin typeface="Bahnschrift" panose="020B0502040204020203" pitchFamily="34" charset="0"/>
              </a:rPr>
              <a:t>Sales</a:t>
            </a:r>
            <a:endParaRPr lang="en-GB" sz="1400" b="1">
              <a:solidFill>
                <a:srgbClr val="404040"/>
              </a:solidFill>
              <a:latin typeface="Bahnschrift" panose="020B0502040204020203" pitchFamily="34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349BB2D6-1335-DE52-4889-CE8593FCBB8B}"/>
              </a:ext>
            </a:extLst>
          </p:cNvPr>
          <p:cNvSpPr txBox="1"/>
          <p:nvPr/>
        </p:nvSpPr>
        <p:spPr>
          <a:xfrm>
            <a:off x="1716024" y="428085"/>
            <a:ext cx="7284720" cy="866036"/>
          </a:xfrm>
          <a:prstGeom prst="rect">
            <a:avLst/>
          </a:prstGeom>
          <a:noFill/>
        </p:spPr>
        <p:txBody>
          <a:bodyPr wrap="square" lIns="72000" tIns="36000" rIns="72000" bIns="36000" rtlCol="0" anchor="ctr" anchorCtr="0">
            <a:noAutofit/>
          </a:bodyPr>
          <a:lstStyle/>
          <a:p>
            <a:pPr algn="ctr"/>
            <a:r>
              <a:rPr lang="sr-Latn-RS" sz="4800">
                <a:solidFill>
                  <a:srgbClr val="404040"/>
                </a:solidFill>
                <a:latin typeface="Bahnschrift" panose="020B0502040204020203" pitchFamily="34" charset="0"/>
              </a:rPr>
              <a:t>EMPLOYEE WORK PLAN</a:t>
            </a:r>
            <a:endParaRPr lang="en-GB" sz="4800">
              <a:solidFill>
                <a:srgbClr val="404040"/>
              </a:solidFill>
              <a:latin typeface="Bahnschrift" panose="020B0502040204020203" pitchFamily="34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34D72DE8-93D6-6949-E512-26F35D0EE56F}"/>
              </a:ext>
            </a:extLst>
          </p:cNvPr>
          <p:cNvSpPr txBox="1"/>
          <p:nvPr/>
        </p:nvSpPr>
        <p:spPr>
          <a:xfrm>
            <a:off x="4115620" y="1261934"/>
            <a:ext cx="2485529" cy="261610"/>
          </a:xfrm>
          <a:prstGeom prst="rect">
            <a:avLst/>
          </a:prstGeom>
          <a:noFill/>
        </p:spPr>
        <p:txBody>
          <a:bodyPr wrap="square" lIns="72000" tIns="36000" rIns="72000" bIns="36000" rtlCol="0" anchor="ctr" anchorCtr="0">
            <a:noAutofit/>
          </a:bodyPr>
          <a:lstStyle/>
          <a:p>
            <a:pPr algn="ctr"/>
            <a:r>
              <a:rPr lang="sr-Latn-RS" sz="2000">
                <a:solidFill>
                  <a:srgbClr val="808080"/>
                </a:solidFill>
                <a:latin typeface="Bahnschrift" panose="020B0502040204020203" pitchFamily="34" charset="0"/>
              </a:rPr>
              <a:t>COMPANY NAME</a:t>
            </a:r>
            <a:endParaRPr lang="en-GB" sz="2000">
              <a:solidFill>
                <a:srgbClr val="808080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2FBAB74E-4A3A-137E-4178-7A1E6761C7FE}"/>
              </a:ext>
            </a:extLst>
          </p:cNvPr>
          <p:cNvGrpSpPr/>
          <p:nvPr/>
        </p:nvGrpSpPr>
        <p:grpSpPr>
          <a:xfrm>
            <a:off x="3019566" y="407003"/>
            <a:ext cx="4677636" cy="36000"/>
            <a:chOff x="0" y="0"/>
            <a:chExt cx="4676972" cy="36000"/>
          </a:xfrm>
        </p:grpSpPr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0CC2961F-8106-E1CF-0F72-3F79461F2992}"/>
                </a:ext>
              </a:extLst>
            </p:cNvPr>
            <p:cNvSpPr/>
            <p:nvPr/>
          </p:nvSpPr>
          <p:spPr>
            <a:xfrm>
              <a:off x="0" y="0"/>
              <a:ext cx="1001507" cy="36000"/>
            </a:xfrm>
            <a:prstGeom prst="rect">
              <a:avLst/>
            </a:prstGeom>
            <a:solidFill>
              <a:srgbClr val="CE6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735C9A58-84F4-D957-1300-46DB47CA4D09}"/>
                </a:ext>
              </a:extLst>
            </p:cNvPr>
            <p:cNvSpPr/>
            <p:nvPr/>
          </p:nvSpPr>
          <p:spPr>
            <a:xfrm>
              <a:off x="1225155" y="0"/>
              <a:ext cx="1001507" cy="36000"/>
            </a:xfrm>
            <a:prstGeom prst="rect">
              <a:avLst/>
            </a:prstGeom>
            <a:solidFill>
              <a:srgbClr val="607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E876A68F-7BB6-D01F-3E90-3D0D57AA9F8A}"/>
                </a:ext>
              </a:extLst>
            </p:cNvPr>
            <p:cNvSpPr/>
            <p:nvPr/>
          </p:nvSpPr>
          <p:spPr>
            <a:xfrm>
              <a:off x="2450310" y="0"/>
              <a:ext cx="1001507" cy="36000"/>
            </a:xfrm>
            <a:prstGeom prst="rect">
              <a:avLst/>
            </a:prstGeom>
            <a:solidFill>
              <a:srgbClr val="679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44BD3B96-0DF2-95B5-C8CC-FDC1E80485EE}"/>
                </a:ext>
              </a:extLst>
            </p:cNvPr>
            <p:cNvSpPr/>
            <p:nvPr/>
          </p:nvSpPr>
          <p:spPr>
            <a:xfrm>
              <a:off x="3675465" y="0"/>
              <a:ext cx="1001507" cy="36000"/>
            </a:xfrm>
            <a:prstGeom prst="rect">
              <a:avLst/>
            </a:prstGeom>
            <a:solidFill>
              <a:srgbClr val="E5B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30" name="TextBox 84">
            <a:extLst>
              <a:ext uri="{FF2B5EF4-FFF2-40B4-BE49-F238E27FC236}">
                <a16:creationId xmlns:a16="http://schemas.microsoft.com/office/drawing/2014/main" id="{E93D8507-64F2-F1E5-876B-D3A4ECEAB64A}"/>
              </a:ext>
            </a:extLst>
          </p:cNvPr>
          <p:cNvSpPr txBox="1"/>
          <p:nvPr/>
        </p:nvSpPr>
        <p:spPr>
          <a:xfrm>
            <a:off x="8981440" y="7201228"/>
            <a:ext cx="1519177" cy="24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© TemplateLab.com</a:t>
            </a:r>
            <a:endParaRPr lang="en-GB" sz="1000" b="1">
              <a:solidFill>
                <a:schemeClr val="tx1">
                  <a:lumMod val="75000"/>
                  <a:lumOff val="25000"/>
                </a:schemeClr>
              </a:solidFill>
              <a:effectLst/>
              <a:latin typeface="Bahnschrift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1" name="Picture 230">
            <a:hlinkClick r:id="rId11"/>
            <a:extLst>
              <a:ext uri="{FF2B5EF4-FFF2-40B4-BE49-F238E27FC236}">
                <a16:creationId xmlns:a16="http://schemas.microsoft.com/office/drawing/2014/main" id="{C62D20C1-B0B3-772B-5D32-783EF1616E07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796" y="115847"/>
            <a:ext cx="1078614" cy="2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02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225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Bahnschrift</vt:lpstr>
      <vt:lpstr>Calibri</vt:lpstr>
      <vt:lpstr>Calibri Light</vt:lpstr>
      <vt:lpstr>Wingdings 2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Bratislav Milojevic | ELMED d.o.o.</dc:creator>
  <cp:lastModifiedBy>Bratislav Milojevic | ELMED d.o.o.</cp:lastModifiedBy>
  <cp:revision>3</cp:revision>
  <dcterms:created xsi:type="dcterms:W3CDTF">2022-12-30T15:55:42Z</dcterms:created>
  <dcterms:modified xsi:type="dcterms:W3CDTF">2022-12-30T18:07:31Z</dcterms:modified>
</cp:coreProperties>
</file>