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50423"/>
              </p:ext>
            </p:extLst>
          </p:nvPr>
        </p:nvGraphicFramePr>
        <p:xfrm>
          <a:off x="331368" y="2261142"/>
          <a:ext cx="6897264" cy="7861686"/>
        </p:xfrm>
        <a:graphic>
          <a:graphicData uri="http://schemas.openxmlformats.org/drawingml/2006/table">
            <a:tbl>
              <a:tblPr/>
              <a:tblGrid>
                <a:gridCol w="54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 pitchFamily="2" charset="0"/>
                        </a:rPr>
                        <a:t>No</a:t>
                      </a:r>
                      <a:endParaRPr lang="en-US" sz="1100" dirty="0">
                        <a:latin typeface="Montserrat" pitchFamily="2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 pitchFamily="2" charset="0"/>
                        </a:rPr>
                        <a:t>Name</a:t>
                      </a:r>
                      <a:endParaRPr lang="en-US" sz="1100" dirty="0">
                        <a:latin typeface="Montserrat" pitchFamily="2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 pitchFamily="2" charset="0"/>
                        </a:rPr>
                        <a:t>Phone</a:t>
                      </a:r>
                      <a:endParaRPr lang="en-US" sz="1100" dirty="0">
                        <a:latin typeface="Montserrat" pitchFamily="2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 pitchFamily="2" charset="0"/>
                        </a:rPr>
                        <a:t>Bid</a:t>
                      </a:r>
                      <a:endParaRPr lang="en-US" sz="1100" dirty="0">
                        <a:latin typeface="Montserrat" pitchFamily="2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576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83666" y="1151351"/>
            <a:ext cx="772036" cy="9029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472722"/>
            <a:ext cx="6048000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7589C4"/>
                </a:solidFill>
                <a:latin typeface="Montserrat" pitchFamily="2" charset="0"/>
              </a:rPr>
              <a:t>SILENT AUCTION BID SHEET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4499" y="1056101"/>
            <a:ext cx="1791138" cy="10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sz="900" dirty="0">
                <a:solidFill>
                  <a:srgbClr val="000000"/>
                </a:solidFill>
                <a:latin typeface="Montserrat" pitchFamily="2" charset="0"/>
              </a:rPr>
              <a:t>Item :</a:t>
            </a:r>
          </a:p>
          <a:p>
            <a:pPr>
              <a:lnSpc>
                <a:spcPts val="2070"/>
              </a:lnSpc>
            </a:pPr>
            <a:r>
              <a:rPr lang="en-US" sz="900" dirty="0">
                <a:solidFill>
                  <a:srgbClr val="000000"/>
                </a:solidFill>
                <a:latin typeface="Montserrat" pitchFamily="2" charset="0"/>
              </a:rPr>
              <a:t>Value :</a:t>
            </a:r>
          </a:p>
          <a:p>
            <a:pPr>
              <a:lnSpc>
                <a:spcPts val="2070"/>
              </a:lnSpc>
            </a:pPr>
            <a:r>
              <a:rPr lang="en-US" sz="900" dirty="0">
                <a:solidFill>
                  <a:srgbClr val="000000"/>
                </a:solidFill>
                <a:latin typeface="Montserrat" pitchFamily="2" charset="0"/>
              </a:rPr>
              <a:t>Starting bid :</a:t>
            </a:r>
          </a:p>
          <a:p>
            <a:pPr>
              <a:lnSpc>
                <a:spcPts val="2070"/>
              </a:lnSpc>
            </a:pPr>
            <a:r>
              <a:rPr lang="en-US" sz="900" dirty="0">
                <a:solidFill>
                  <a:srgbClr val="000000"/>
                </a:solidFill>
                <a:latin typeface="Montserrat" pitchFamily="2" charset="0"/>
              </a:rPr>
              <a:t>Min bid increment :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70050" y="10318346"/>
            <a:ext cx="1019900" cy="1682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auction bid sheet template 1</dc:title>
  <cp:lastModifiedBy>HUONG NGUYEN THU</cp:lastModifiedBy>
  <cp:revision>2</cp:revision>
  <dcterms:created xsi:type="dcterms:W3CDTF">2006-08-16T00:00:00Z</dcterms:created>
  <dcterms:modified xsi:type="dcterms:W3CDTF">2023-01-13T19:37:06Z</dcterms:modified>
  <dc:identifier>DAFXM9TXEgQ</dc:identifier>
</cp:coreProperties>
</file>