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F8F67C9-6823-48AF-AC42-297C014C13BB}"/>
              </a:ext>
            </a:extLst>
          </p:cNvPr>
          <p:cNvGrpSpPr/>
          <p:nvPr/>
        </p:nvGrpSpPr>
        <p:grpSpPr>
          <a:xfrm>
            <a:off x="323449" y="256048"/>
            <a:ext cx="6913102" cy="10435952"/>
            <a:chOff x="323449" y="256048"/>
            <a:chExt cx="6913102" cy="10435952"/>
          </a:xfrm>
        </p:grpSpPr>
        <p:grpSp>
          <p:nvGrpSpPr>
            <p:cNvPr id="2" name="Group 2"/>
            <p:cNvGrpSpPr/>
            <p:nvPr/>
          </p:nvGrpSpPr>
          <p:grpSpPr>
            <a:xfrm>
              <a:off x="383490" y="1857926"/>
              <a:ext cx="6853061" cy="357150"/>
              <a:chOff x="0" y="0"/>
              <a:chExt cx="9137415" cy="476200"/>
            </a:xfrm>
          </p:grpSpPr>
          <p:grpSp>
            <p:nvGrpSpPr>
              <p:cNvPr id="3" name="Group 3"/>
              <p:cNvGrpSpPr/>
              <p:nvPr/>
            </p:nvGrpSpPr>
            <p:grpSpPr>
              <a:xfrm>
                <a:off x="0" y="0"/>
                <a:ext cx="636714" cy="476200"/>
                <a:chOff x="0" y="0"/>
                <a:chExt cx="327428" cy="244884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0" y="0"/>
                  <a:ext cx="327428" cy="244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28" h="244884">
                      <a:moveTo>
                        <a:pt x="0" y="0"/>
                      </a:moveTo>
                      <a:lnTo>
                        <a:pt x="327428" y="0"/>
                      </a:lnTo>
                      <a:lnTo>
                        <a:pt x="327428" y="244884"/>
                      </a:lnTo>
                      <a:lnTo>
                        <a:pt x="0" y="244884"/>
                      </a:lnTo>
                      <a:close/>
                    </a:path>
                  </a:pathLst>
                </a:custGeom>
                <a:solidFill>
                  <a:srgbClr val="CEEBE6"/>
                </a:solidFill>
              </p:spPr>
            </p:sp>
          </p:grpSp>
          <p:grpSp>
            <p:nvGrpSpPr>
              <p:cNvPr id="5" name="Group 5"/>
              <p:cNvGrpSpPr/>
              <p:nvPr/>
            </p:nvGrpSpPr>
            <p:grpSpPr>
              <a:xfrm>
                <a:off x="834769" y="0"/>
                <a:ext cx="3250545" cy="476200"/>
                <a:chOff x="0" y="0"/>
                <a:chExt cx="1671584" cy="244884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0" y="0"/>
                  <a:ext cx="1671584" cy="244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1584" h="244884">
                      <a:moveTo>
                        <a:pt x="0" y="0"/>
                      </a:moveTo>
                      <a:lnTo>
                        <a:pt x="1671584" y="0"/>
                      </a:lnTo>
                      <a:lnTo>
                        <a:pt x="1671584" y="244884"/>
                      </a:lnTo>
                      <a:lnTo>
                        <a:pt x="0" y="244884"/>
                      </a:lnTo>
                      <a:close/>
                    </a:path>
                  </a:pathLst>
                </a:custGeom>
                <a:solidFill>
                  <a:srgbClr val="CEEBE6"/>
                </a:solidFill>
              </p:spPr>
            </p:sp>
          </p:grpSp>
          <p:grpSp>
            <p:nvGrpSpPr>
              <p:cNvPr id="7" name="Group 7"/>
              <p:cNvGrpSpPr/>
              <p:nvPr/>
            </p:nvGrpSpPr>
            <p:grpSpPr>
              <a:xfrm>
                <a:off x="4272137" y="0"/>
                <a:ext cx="2691736" cy="476200"/>
                <a:chOff x="0" y="0"/>
                <a:chExt cx="1384218" cy="244884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0" y="0"/>
                  <a:ext cx="1384218" cy="244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218" h="244884">
                      <a:moveTo>
                        <a:pt x="0" y="0"/>
                      </a:moveTo>
                      <a:lnTo>
                        <a:pt x="1384218" y="0"/>
                      </a:lnTo>
                      <a:lnTo>
                        <a:pt x="1384218" y="244884"/>
                      </a:lnTo>
                      <a:lnTo>
                        <a:pt x="0" y="244884"/>
                      </a:lnTo>
                      <a:close/>
                    </a:path>
                  </a:pathLst>
                </a:custGeom>
                <a:solidFill>
                  <a:srgbClr val="CEEBE6"/>
                </a:solidFill>
              </p:spPr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7149102" y="0"/>
                <a:ext cx="1988313" cy="476200"/>
                <a:chOff x="0" y="0"/>
                <a:chExt cx="1022484" cy="244884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1022484" cy="244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484" h="244884">
                      <a:moveTo>
                        <a:pt x="0" y="0"/>
                      </a:moveTo>
                      <a:lnTo>
                        <a:pt x="1022484" y="0"/>
                      </a:lnTo>
                      <a:lnTo>
                        <a:pt x="1022484" y="244884"/>
                      </a:lnTo>
                      <a:lnTo>
                        <a:pt x="0" y="244884"/>
                      </a:lnTo>
                      <a:close/>
                    </a:path>
                  </a:pathLst>
                </a:custGeom>
                <a:solidFill>
                  <a:srgbClr val="CEEBE6"/>
                </a:solidFill>
              </p:spPr>
            </p:sp>
          </p:grpSp>
        </p:grpSp>
        <p:sp>
          <p:nvSpPr>
            <p:cNvPr id="11" name="AutoShape 11"/>
            <p:cNvSpPr/>
            <p:nvPr/>
          </p:nvSpPr>
          <p:spPr>
            <a:xfrm rot="34290">
              <a:off x="383526" y="2924374"/>
              <a:ext cx="47746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 rot="34290">
              <a:off x="383526" y="3238990"/>
              <a:ext cx="47746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 rot="34290">
              <a:off x="383526" y="3553606"/>
              <a:ext cx="47746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 rot="34290">
              <a:off x="383526" y="3868221"/>
              <a:ext cx="47746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 rot="34290">
              <a:off x="383526" y="4183570"/>
              <a:ext cx="47746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rot="34290">
              <a:off x="383526" y="4498094"/>
              <a:ext cx="47746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 rot="34290">
              <a:off x="383526" y="4814999"/>
              <a:ext cx="47746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 rot="34290">
              <a:off x="383526" y="5131904"/>
              <a:ext cx="47746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rot="34290">
              <a:off x="383526" y="5448443"/>
              <a:ext cx="47746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 rot="34290">
              <a:off x="383526" y="5763059"/>
              <a:ext cx="47746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 rot="34290">
              <a:off x="383526" y="6077675"/>
              <a:ext cx="47746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rot="34290">
              <a:off x="383526" y="6394671"/>
              <a:ext cx="47746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 rot="34290">
              <a:off x="383526" y="6709287"/>
              <a:ext cx="47746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AutoShape 24"/>
            <p:cNvSpPr/>
            <p:nvPr/>
          </p:nvSpPr>
          <p:spPr>
            <a:xfrm rot="34290">
              <a:off x="383526" y="7023903"/>
              <a:ext cx="47746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rot="34290">
              <a:off x="383526" y="7338518"/>
              <a:ext cx="47746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AutoShape 26"/>
            <p:cNvSpPr/>
            <p:nvPr/>
          </p:nvSpPr>
          <p:spPr>
            <a:xfrm rot="34290">
              <a:off x="383526" y="7653134"/>
              <a:ext cx="47746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7" name="AutoShape 27"/>
            <p:cNvSpPr/>
            <p:nvPr/>
          </p:nvSpPr>
          <p:spPr>
            <a:xfrm rot="34290">
              <a:off x="383526" y="7970131"/>
              <a:ext cx="47746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 rot="34290">
              <a:off x="383526" y="8284747"/>
              <a:ext cx="47746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9" name="AutoShape 29"/>
            <p:cNvSpPr/>
            <p:nvPr/>
          </p:nvSpPr>
          <p:spPr>
            <a:xfrm rot="34290">
              <a:off x="383526" y="8599362"/>
              <a:ext cx="47746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0" name="AutoShape 30"/>
            <p:cNvSpPr/>
            <p:nvPr/>
          </p:nvSpPr>
          <p:spPr>
            <a:xfrm rot="34290">
              <a:off x="383526" y="8913978"/>
              <a:ext cx="47746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1" name="AutoShape 31"/>
            <p:cNvSpPr/>
            <p:nvPr/>
          </p:nvSpPr>
          <p:spPr>
            <a:xfrm rot="34290">
              <a:off x="383526" y="9228593"/>
              <a:ext cx="47746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2" name="AutoShape 32"/>
            <p:cNvSpPr/>
            <p:nvPr/>
          </p:nvSpPr>
          <p:spPr>
            <a:xfrm rot="34290">
              <a:off x="383526" y="9545590"/>
              <a:ext cx="47746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34290">
              <a:off x="383526" y="9860206"/>
              <a:ext cx="47746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4" name="AutoShape 34"/>
            <p:cNvSpPr/>
            <p:nvPr/>
          </p:nvSpPr>
          <p:spPr>
            <a:xfrm rot="6715">
              <a:off x="1009588" y="2924374"/>
              <a:ext cx="2437866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5" name="AutoShape 35"/>
            <p:cNvSpPr/>
            <p:nvPr/>
          </p:nvSpPr>
          <p:spPr>
            <a:xfrm>
              <a:off x="1009591" y="3238990"/>
              <a:ext cx="2437861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6" name="AutoShape 36"/>
            <p:cNvSpPr/>
            <p:nvPr/>
          </p:nvSpPr>
          <p:spPr>
            <a:xfrm rot="6715">
              <a:off x="1009588" y="3553606"/>
              <a:ext cx="2437866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" name="AutoShape 37"/>
            <p:cNvSpPr/>
            <p:nvPr/>
          </p:nvSpPr>
          <p:spPr>
            <a:xfrm>
              <a:off x="1009591" y="3868221"/>
              <a:ext cx="2437861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8" name="AutoShape 38"/>
            <p:cNvSpPr/>
            <p:nvPr/>
          </p:nvSpPr>
          <p:spPr>
            <a:xfrm rot="6715">
              <a:off x="1009588" y="4183570"/>
              <a:ext cx="2437866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" name="AutoShape 39"/>
            <p:cNvSpPr/>
            <p:nvPr/>
          </p:nvSpPr>
          <p:spPr>
            <a:xfrm>
              <a:off x="1009591" y="4498094"/>
              <a:ext cx="2437861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AutoShape 40"/>
            <p:cNvSpPr/>
            <p:nvPr/>
          </p:nvSpPr>
          <p:spPr>
            <a:xfrm rot="6715">
              <a:off x="1009588" y="4814999"/>
              <a:ext cx="2437866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1" name="AutoShape 41"/>
            <p:cNvSpPr/>
            <p:nvPr/>
          </p:nvSpPr>
          <p:spPr>
            <a:xfrm rot="6715">
              <a:off x="1009584" y="5131904"/>
              <a:ext cx="2437875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" name="AutoShape 42"/>
            <p:cNvSpPr/>
            <p:nvPr/>
          </p:nvSpPr>
          <p:spPr>
            <a:xfrm>
              <a:off x="1009591" y="5448443"/>
              <a:ext cx="2437861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3" name="AutoShape 43"/>
            <p:cNvSpPr/>
            <p:nvPr/>
          </p:nvSpPr>
          <p:spPr>
            <a:xfrm>
              <a:off x="1009581" y="5763059"/>
              <a:ext cx="2437880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" name="AutoShape 44"/>
            <p:cNvSpPr/>
            <p:nvPr/>
          </p:nvSpPr>
          <p:spPr>
            <a:xfrm>
              <a:off x="1009581" y="6077675"/>
              <a:ext cx="2437880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5" name="AutoShape 45"/>
            <p:cNvSpPr/>
            <p:nvPr/>
          </p:nvSpPr>
          <p:spPr>
            <a:xfrm>
              <a:off x="1009581" y="6394671"/>
              <a:ext cx="2437880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6" name="AutoShape 46"/>
            <p:cNvSpPr/>
            <p:nvPr/>
          </p:nvSpPr>
          <p:spPr>
            <a:xfrm>
              <a:off x="1009581" y="6709287"/>
              <a:ext cx="2437880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7" name="AutoShape 47"/>
            <p:cNvSpPr/>
            <p:nvPr/>
          </p:nvSpPr>
          <p:spPr>
            <a:xfrm>
              <a:off x="1009591" y="7023903"/>
              <a:ext cx="2437861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8" name="AutoShape 48"/>
            <p:cNvSpPr/>
            <p:nvPr/>
          </p:nvSpPr>
          <p:spPr>
            <a:xfrm>
              <a:off x="1009591" y="7338518"/>
              <a:ext cx="2437861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9" name="AutoShape 49"/>
            <p:cNvSpPr/>
            <p:nvPr/>
          </p:nvSpPr>
          <p:spPr>
            <a:xfrm rot="6715">
              <a:off x="1009588" y="7653134"/>
              <a:ext cx="2437866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0" name="AutoShape 50"/>
            <p:cNvSpPr/>
            <p:nvPr/>
          </p:nvSpPr>
          <p:spPr>
            <a:xfrm>
              <a:off x="1009591" y="7970131"/>
              <a:ext cx="2437861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1" name="AutoShape 51"/>
            <p:cNvSpPr/>
            <p:nvPr/>
          </p:nvSpPr>
          <p:spPr>
            <a:xfrm>
              <a:off x="1009591" y="8284747"/>
              <a:ext cx="2437861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2" name="AutoShape 52"/>
            <p:cNvSpPr/>
            <p:nvPr/>
          </p:nvSpPr>
          <p:spPr>
            <a:xfrm rot="6715">
              <a:off x="1009579" y="8599362"/>
              <a:ext cx="2437885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3" name="AutoShape 53"/>
            <p:cNvSpPr/>
            <p:nvPr/>
          </p:nvSpPr>
          <p:spPr>
            <a:xfrm>
              <a:off x="1009591" y="8913978"/>
              <a:ext cx="2437861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4" name="AutoShape 54"/>
            <p:cNvSpPr/>
            <p:nvPr/>
          </p:nvSpPr>
          <p:spPr>
            <a:xfrm>
              <a:off x="1009577" y="9228593"/>
              <a:ext cx="2437889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5" name="AutoShape 55"/>
            <p:cNvSpPr/>
            <p:nvPr/>
          </p:nvSpPr>
          <p:spPr>
            <a:xfrm rot="6715">
              <a:off x="1009574" y="9545590"/>
              <a:ext cx="243789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6" name="AutoShape 56"/>
            <p:cNvSpPr/>
            <p:nvPr/>
          </p:nvSpPr>
          <p:spPr>
            <a:xfrm>
              <a:off x="1009591" y="9860206"/>
              <a:ext cx="2437861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7" name="AutoShape 57"/>
            <p:cNvSpPr/>
            <p:nvPr/>
          </p:nvSpPr>
          <p:spPr>
            <a:xfrm rot="8119">
              <a:off x="3588746" y="2924374"/>
              <a:ext cx="2016495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8" name="AutoShape 58"/>
            <p:cNvSpPr/>
            <p:nvPr/>
          </p:nvSpPr>
          <p:spPr>
            <a:xfrm rot="8119">
              <a:off x="3588746" y="3238990"/>
              <a:ext cx="2016495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9" name="AutoShape 59"/>
            <p:cNvSpPr/>
            <p:nvPr/>
          </p:nvSpPr>
          <p:spPr>
            <a:xfrm>
              <a:off x="3588749" y="3553606"/>
              <a:ext cx="2016489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0" name="AutoShape 60"/>
            <p:cNvSpPr/>
            <p:nvPr/>
          </p:nvSpPr>
          <p:spPr>
            <a:xfrm>
              <a:off x="3588749" y="3868221"/>
              <a:ext cx="2016489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1" name="AutoShape 61"/>
            <p:cNvSpPr/>
            <p:nvPr/>
          </p:nvSpPr>
          <p:spPr>
            <a:xfrm rot="8119">
              <a:off x="3588746" y="4183570"/>
              <a:ext cx="2016495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2" name="AutoShape 62"/>
            <p:cNvSpPr/>
            <p:nvPr/>
          </p:nvSpPr>
          <p:spPr>
            <a:xfrm>
              <a:off x="3588749" y="4498094"/>
              <a:ext cx="2016489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3" name="AutoShape 63"/>
            <p:cNvSpPr/>
            <p:nvPr/>
          </p:nvSpPr>
          <p:spPr>
            <a:xfrm>
              <a:off x="3588749" y="4814999"/>
              <a:ext cx="2016489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4" name="AutoShape 64"/>
            <p:cNvSpPr/>
            <p:nvPr/>
          </p:nvSpPr>
          <p:spPr>
            <a:xfrm rot="8119">
              <a:off x="3588746" y="5131904"/>
              <a:ext cx="2016495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5" name="AutoShape 65"/>
            <p:cNvSpPr/>
            <p:nvPr/>
          </p:nvSpPr>
          <p:spPr>
            <a:xfrm>
              <a:off x="3588749" y="5448443"/>
              <a:ext cx="2016489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6" name="AutoShape 66"/>
            <p:cNvSpPr/>
            <p:nvPr/>
          </p:nvSpPr>
          <p:spPr>
            <a:xfrm>
              <a:off x="3588744" y="5763059"/>
              <a:ext cx="2016501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7" name="AutoShape 67"/>
            <p:cNvSpPr/>
            <p:nvPr/>
          </p:nvSpPr>
          <p:spPr>
            <a:xfrm>
              <a:off x="3588744" y="6077675"/>
              <a:ext cx="2016501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8" name="AutoShape 68"/>
            <p:cNvSpPr/>
            <p:nvPr/>
          </p:nvSpPr>
          <p:spPr>
            <a:xfrm rot="8119">
              <a:off x="3588741" y="6394671"/>
              <a:ext cx="2016506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9" name="AutoShape 69"/>
            <p:cNvSpPr/>
            <p:nvPr/>
          </p:nvSpPr>
          <p:spPr>
            <a:xfrm>
              <a:off x="3588738" y="6709287"/>
              <a:ext cx="2016512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0" name="AutoShape 70"/>
            <p:cNvSpPr/>
            <p:nvPr/>
          </p:nvSpPr>
          <p:spPr>
            <a:xfrm>
              <a:off x="3588738" y="7023903"/>
              <a:ext cx="2016512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1" name="AutoShape 71"/>
            <p:cNvSpPr/>
            <p:nvPr/>
          </p:nvSpPr>
          <p:spPr>
            <a:xfrm>
              <a:off x="3588749" y="7338518"/>
              <a:ext cx="2016489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2" name="AutoShape 72"/>
            <p:cNvSpPr/>
            <p:nvPr/>
          </p:nvSpPr>
          <p:spPr>
            <a:xfrm>
              <a:off x="3588738" y="7653134"/>
              <a:ext cx="2016512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3" name="AutoShape 73"/>
            <p:cNvSpPr/>
            <p:nvPr/>
          </p:nvSpPr>
          <p:spPr>
            <a:xfrm rot="8119">
              <a:off x="3588746" y="7970131"/>
              <a:ext cx="2016495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4" name="AutoShape 74"/>
            <p:cNvSpPr/>
            <p:nvPr/>
          </p:nvSpPr>
          <p:spPr>
            <a:xfrm>
              <a:off x="3588749" y="8284747"/>
              <a:ext cx="2016489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5" name="AutoShape 75"/>
            <p:cNvSpPr/>
            <p:nvPr/>
          </p:nvSpPr>
          <p:spPr>
            <a:xfrm>
              <a:off x="3588738" y="8599362"/>
              <a:ext cx="2016512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6" name="AutoShape 76"/>
            <p:cNvSpPr/>
            <p:nvPr/>
          </p:nvSpPr>
          <p:spPr>
            <a:xfrm rot="8119">
              <a:off x="3588735" y="8913978"/>
              <a:ext cx="2016517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7" name="AutoShape 77"/>
            <p:cNvSpPr/>
            <p:nvPr/>
          </p:nvSpPr>
          <p:spPr>
            <a:xfrm rot="8119">
              <a:off x="3588730" y="9228593"/>
              <a:ext cx="2016529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8" name="AutoShape 78"/>
            <p:cNvSpPr/>
            <p:nvPr/>
          </p:nvSpPr>
          <p:spPr>
            <a:xfrm>
              <a:off x="3588727" y="9545590"/>
              <a:ext cx="201653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9" name="AutoShape 79"/>
            <p:cNvSpPr/>
            <p:nvPr/>
          </p:nvSpPr>
          <p:spPr>
            <a:xfrm rot="8119">
              <a:off x="3588746" y="9860206"/>
              <a:ext cx="2016495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0" name="AutoShape 80"/>
            <p:cNvSpPr/>
            <p:nvPr/>
          </p:nvSpPr>
          <p:spPr>
            <a:xfrm rot="11033">
              <a:off x="5749032" y="2924374"/>
              <a:ext cx="148380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1" name="AutoShape 81"/>
            <p:cNvSpPr/>
            <p:nvPr/>
          </p:nvSpPr>
          <p:spPr>
            <a:xfrm>
              <a:off x="5749028" y="3238990"/>
              <a:ext cx="1483812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2" name="AutoShape 82"/>
            <p:cNvSpPr/>
            <p:nvPr/>
          </p:nvSpPr>
          <p:spPr>
            <a:xfrm>
              <a:off x="5749036" y="3553606"/>
              <a:ext cx="1483797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3" name="AutoShape 83"/>
            <p:cNvSpPr/>
            <p:nvPr/>
          </p:nvSpPr>
          <p:spPr>
            <a:xfrm>
              <a:off x="5749028" y="3868221"/>
              <a:ext cx="1483812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4" name="AutoShape 84"/>
            <p:cNvSpPr/>
            <p:nvPr/>
          </p:nvSpPr>
          <p:spPr>
            <a:xfrm>
              <a:off x="5749036" y="4183570"/>
              <a:ext cx="1483797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5" name="AutoShape 85"/>
            <p:cNvSpPr/>
            <p:nvPr/>
          </p:nvSpPr>
          <p:spPr>
            <a:xfrm>
              <a:off x="5749036" y="4498094"/>
              <a:ext cx="1483797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6" name="AutoShape 86"/>
            <p:cNvSpPr/>
            <p:nvPr/>
          </p:nvSpPr>
          <p:spPr>
            <a:xfrm rot="11033">
              <a:off x="5749032" y="4814999"/>
              <a:ext cx="148380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7" name="AutoShape 87"/>
            <p:cNvSpPr/>
            <p:nvPr/>
          </p:nvSpPr>
          <p:spPr>
            <a:xfrm rot="11033">
              <a:off x="5749032" y="5131904"/>
              <a:ext cx="148380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8" name="AutoShape 88"/>
            <p:cNvSpPr/>
            <p:nvPr/>
          </p:nvSpPr>
          <p:spPr>
            <a:xfrm rot="11033">
              <a:off x="5749024" y="5448443"/>
              <a:ext cx="1483820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9" name="AutoShape 89"/>
            <p:cNvSpPr/>
            <p:nvPr/>
          </p:nvSpPr>
          <p:spPr>
            <a:xfrm>
              <a:off x="5749020" y="5763059"/>
              <a:ext cx="1483827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0" name="AutoShape 90"/>
            <p:cNvSpPr/>
            <p:nvPr/>
          </p:nvSpPr>
          <p:spPr>
            <a:xfrm>
              <a:off x="5749036" y="6077675"/>
              <a:ext cx="1483797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1" name="AutoShape 91"/>
            <p:cNvSpPr/>
            <p:nvPr/>
          </p:nvSpPr>
          <p:spPr>
            <a:xfrm rot="11033">
              <a:off x="5749032" y="6394671"/>
              <a:ext cx="148380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2" name="AutoShape 92"/>
            <p:cNvSpPr/>
            <p:nvPr/>
          </p:nvSpPr>
          <p:spPr>
            <a:xfrm>
              <a:off x="5749020" y="6709287"/>
              <a:ext cx="1483827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3" name="AutoShape 93"/>
            <p:cNvSpPr/>
            <p:nvPr/>
          </p:nvSpPr>
          <p:spPr>
            <a:xfrm>
              <a:off x="5749020" y="7023903"/>
              <a:ext cx="1483827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4" name="AutoShape 94"/>
            <p:cNvSpPr/>
            <p:nvPr/>
          </p:nvSpPr>
          <p:spPr>
            <a:xfrm>
              <a:off x="5749036" y="7338518"/>
              <a:ext cx="1483797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5" name="AutoShape 95"/>
            <p:cNvSpPr/>
            <p:nvPr/>
          </p:nvSpPr>
          <p:spPr>
            <a:xfrm>
              <a:off x="5749036" y="7653134"/>
              <a:ext cx="1483797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6" name="AutoShape 96"/>
            <p:cNvSpPr/>
            <p:nvPr/>
          </p:nvSpPr>
          <p:spPr>
            <a:xfrm rot="11033">
              <a:off x="5749017" y="7970131"/>
              <a:ext cx="1483835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7" name="AutoShape 97"/>
            <p:cNvSpPr/>
            <p:nvPr/>
          </p:nvSpPr>
          <p:spPr>
            <a:xfrm>
              <a:off x="5749013" y="8284747"/>
              <a:ext cx="1483843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8" name="AutoShape 98"/>
            <p:cNvSpPr/>
            <p:nvPr/>
          </p:nvSpPr>
          <p:spPr>
            <a:xfrm>
              <a:off x="5749036" y="8599362"/>
              <a:ext cx="1483797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9" name="AutoShape 99"/>
            <p:cNvSpPr/>
            <p:nvPr/>
          </p:nvSpPr>
          <p:spPr>
            <a:xfrm>
              <a:off x="5749036" y="8913978"/>
              <a:ext cx="1483797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0" name="AutoShape 100"/>
            <p:cNvSpPr/>
            <p:nvPr/>
          </p:nvSpPr>
          <p:spPr>
            <a:xfrm>
              <a:off x="5749036" y="9228593"/>
              <a:ext cx="1483797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1" name="AutoShape 101"/>
            <p:cNvSpPr/>
            <p:nvPr/>
          </p:nvSpPr>
          <p:spPr>
            <a:xfrm rot="11033">
              <a:off x="5749009" y="9545590"/>
              <a:ext cx="1483850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2" name="AutoShape 102"/>
            <p:cNvSpPr/>
            <p:nvPr/>
          </p:nvSpPr>
          <p:spPr>
            <a:xfrm>
              <a:off x="5749036" y="9860206"/>
              <a:ext cx="1483797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3" name="AutoShape 103"/>
            <p:cNvSpPr/>
            <p:nvPr/>
          </p:nvSpPr>
          <p:spPr>
            <a:xfrm rot="34290">
              <a:off x="383526" y="2607378"/>
              <a:ext cx="47746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4" name="AutoShape 104"/>
            <p:cNvSpPr/>
            <p:nvPr/>
          </p:nvSpPr>
          <p:spPr>
            <a:xfrm rot="6715">
              <a:off x="1009588" y="2607378"/>
              <a:ext cx="2437866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5" name="AutoShape 105"/>
            <p:cNvSpPr/>
            <p:nvPr/>
          </p:nvSpPr>
          <p:spPr>
            <a:xfrm rot="8119">
              <a:off x="3588746" y="2607378"/>
              <a:ext cx="2016495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6" name="AutoShape 106"/>
            <p:cNvSpPr/>
            <p:nvPr/>
          </p:nvSpPr>
          <p:spPr>
            <a:xfrm rot="11033">
              <a:off x="5749032" y="2607378"/>
              <a:ext cx="1483804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7" name="AutoShape 107"/>
            <p:cNvSpPr/>
            <p:nvPr/>
          </p:nvSpPr>
          <p:spPr>
            <a:xfrm>
              <a:off x="1009591" y="1474738"/>
              <a:ext cx="3272976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8" name="AutoShape 108"/>
            <p:cNvSpPr/>
            <p:nvPr/>
          </p:nvSpPr>
          <p:spPr>
            <a:xfrm>
              <a:off x="5299723" y="1469975"/>
              <a:ext cx="1806125" cy="0"/>
            </a:xfrm>
            <a:prstGeom prst="line">
              <a:avLst/>
            </a:prstGeom>
            <a:ln w="9525" cap="rnd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109" name="Picture 109"/>
            <p:cNvPicPr>
              <a:picLocks noChangeAspect="1"/>
            </p:cNvPicPr>
            <p:nvPr/>
          </p:nvPicPr>
          <p:blipFill>
            <a:blip r:embed="rId2">
              <a:alphaModFix amt="6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522473" y="9107473"/>
              <a:ext cx="1584527" cy="1584527"/>
            </a:xfrm>
            <a:prstGeom prst="rect">
              <a:avLst/>
            </a:prstGeom>
          </p:spPr>
        </p:pic>
        <p:sp>
          <p:nvSpPr>
            <p:cNvPr id="110" name="TextBox 110"/>
            <p:cNvSpPr txBox="1"/>
            <p:nvPr/>
          </p:nvSpPr>
          <p:spPr>
            <a:xfrm>
              <a:off x="323449" y="256048"/>
              <a:ext cx="6415013" cy="738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6019"/>
                </a:lnSpc>
                <a:spcBef>
                  <a:spcPct val="0"/>
                </a:spcBef>
              </a:pPr>
              <a:r>
                <a:rPr lang="en-US" sz="4299" dirty="0">
                  <a:solidFill>
                    <a:srgbClr val="56BDAC">
                      <a:alpha val="52941"/>
                    </a:srgbClr>
                  </a:solidFill>
                  <a:latin typeface="Montserrat"/>
                </a:rPr>
                <a:t>SILENT AUCTION BID 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>
              <a:off x="364470" y="1270778"/>
              <a:ext cx="2525208" cy="174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0"/>
                </a:lnSpc>
                <a:spcBef>
                  <a:spcPct val="0"/>
                </a:spcBef>
              </a:pPr>
              <a:r>
                <a:rPr lang="en-US" sz="1000" spc="117" dirty="0">
                  <a:solidFill>
                    <a:srgbClr val="2B2B2B"/>
                  </a:solidFill>
                  <a:latin typeface="Montserrat"/>
                </a:rPr>
                <a:t>ITEM :</a:t>
              </a:r>
            </a:p>
          </p:txBody>
        </p:sp>
        <p:sp>
          <p:nvSpPr>
            <p:cNvPr id="112" name="TextBox 112"/>
            <p:cNvSpPr txBox="1"/>
            <p:nvPr/>
          </p:nvSpPr>
          <p:spPr>
            <a:xfrm>
              <a:off x="4707624" y="1270778"/>
              <a:ext cx="2525208" cy="174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0"/>
                </a:lnSpc>
                <a:spcBef>
                  <a:spcPct val="0"/>
                </a:spcBef>
              </a:pPr>
              <a:r>
                <a:rPr lang="en-US" sz="1000" spc="117">
                  <a:solidFill>
                    <a:srgbClr val="2B2B2B"/>
                  </a:solidFill>
                  <a:latin typeface="Montserrat"/>
                </a:rPr>
                <a:t>VALUE :</a:t>
              </a:r>
            </a:p>
          </p:txBody>
        </p:sp>
        <p:sp>
          <p:nvSpPr>
            <p:cNvPr id="113" name="TextBox 113"/>
            <p:cNvSpPr txBox="1"/>
            <p:nvPr/>
          </p:nvSpPr>
          <p:spPr>
            <a:xfrm>
              <a:off x="441447" y="1927916"/>
              <a:ext cx="361622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200" b="1" spc="144">
                  <a:solidFill>
                    <a:srgbClr val="2B2B2B"/>
                  </a:solidFill>
                  <a:latin typeface="Montserrat" pitchFamily="2" charset="0"/>
                </a:rPr>
                <a:t>NO</a:t>
              </a:r>
            </a:p>
          </p:txBody>
        </p:sp>
        <p:sp>
          <p:nvSpPr>
            <p:cNvPr id="114" name="TextBox 114"/>
            <p:cNvSpPr txBox="1"/>
            <p:nvPr/>
          </p:nvSpPr>
          <p:spPr>
            <a:xfrm>
              <a:off x="1293838" y="1927916"/>
              <a:ext cx="1869366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b="1" spc="144" dirty="0">
                  <a:solidFill>
                    <a:srgbClr val="2B2B2B"/>
                  </a:solidFill>
                  <a:latin typeface="Montserrat" pitchFamily="2" charset="0"/>
                </a:rPr>
                <a:t>NAME</a:t>
              </a:r>
            </a:p>
          </p:txBody>
        </p:sp>
        <p:sp>
          <p:nvSpPr>
            <p:cNvPr id="115" name="TextBox 115"/>
            <p:cNvSpPr txBox="1"/>
            <p:nvPr/>
          </p:nvSpPr>
          <p:spPr>
            <a:xfrm>
              <a:off x="3847576" y="1927916"/>
              <a:ext cx="1498835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b="1" spc="144">
                  <a:solidFill>
                    <a:srgbClr val="2B2B2B"/>
                  </a:solidFill>
                  <a:latin typeface="Montserrat" pitchFamily="2" charset="0"/>
                </a:rPr>
                <a:t>PHONE</a:t>
              </a:r>
            </a:p>
          </p:txBody>
        </p:sp>
        <p:sp>
          <p:nvSpPr>
            <p:cNvPr id="116" name="TextBox 116"/>
            <p:cNvSpPr txBox="1"/>
            <p:nvPr/>
          </p:nvSpPr>
          <p:spPr>
            <a:xfrm>
              <a:off x="5912020" y="1927916"/>
              <a:ext cx="1157827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b="1" spc="144">
                  <a:solidFill>
                    <a:srgbClr val="2B2B2B"/>
                  </a:solidFill>
                  <a:latin typeface="Montserrat" pitchFamily="2" charset="0"/>
                </a:rPr>
                <a:t>BID</a:t>
              </a:r>
            </a:p>
          </p:txBody>
        </p:sp>
        <p:sp>
          <p:nvSpPr>
            <p:cNvPr id="117" name="TextBox 117"/>
            <p:cNvSpPr txBox="1"/>
            <p:nvPr/>
          </p:nvSpPr>
          <p:spPr>
            <a:xfrm>
              <a:off x="323449" y="2355585"/>
              <a:ext cx="597618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spc="140">
                  <a:solidFill>
                    <a:srgbClr val="2B2B2B"/>
                  </a:solidFill>
                  <a:latin typeface="Montserrat"/>
                </a:rPr>
                <a:t>1</a:t>
              </a:r>
            </a:p>
          </p:txBody>
        </p:sp>
        <p:sp>
          <p:nvSpPr>
            <p:cNvPr id="118" name="TextBox 118"/>
            <p:cNvSpPr txBox="1"/>
            <p:nvPr/>
          </p:nvSpPr>
          <p:spPr>
            <a:xfrm>
              <a:off x="323449" y="2687825"/>
              <a:ext cx="597618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spc="140">
                  <a:solidFill>
                    <a:srgbClr val="2B2B2B"/>
                  </a:solidFill>
                  <a:latin typeface="Montserrat"/>
                </a:rPr>
                <a:t>2</a:t>
              </a:r>
            </a:p>
          </p:txBody>
        </p:sp>
        <p:sp>
          <p:nvSpPr>
            <p:cNvPr id="119" name="TextBox 119"/>
            <p:cNvSpPr txBox="1"/>
            <p:nvPr/>
          </p:nvSpPr>
          <p:spPr>
            <a:xfrm>
              <a:off x="323449" y="2999560"/>
              <a:ext cx="597618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spc="140">
                  <a:solidFill>
                    <a:srgbClr val="2B2B2B"/>
                  </a:solidFill>
                  <a:latin typeface="Montserrat"/>
                </a:rPr>
                <a:t>3</a:t>
              </a:r>
            </a:p>
          </p:txBody>
        </p:sp>
        <p:sp>
          <p:nvSpPr>
            <p:cNvPr id="120" name="TextBox 120"/>
            <p:cNvSpPr txBox="1"/>
            <p:nvPr/>
          </p:nvSpPr>
          <p:spPr>
            <a:xfrm>
              <a:off x="323449" y="3315007"/>
              <a:ext cx="597618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spc="140">
                  <a:solidFill>
                    <a:srgbClr val="2B2B2B"/>
                  </a:solidFill>
                  <a:latin typeface="Montserrat"/>
                </a:rPr>
                <a:t>4</a:t>
              </a:r>
            </a:p>
          </p:txBody>
        </p:sp>
        <p:sp>
          <p:nvSpPr>
            <p:cNvPr id="121" name="TextBox 121"/>
            <p:cNvSpPr txBox="1"/>
            <p:nvPr/>
          </p:nvSpPr>
          <p:spPr>
            <a:xfrm>
              <a:off x="323449" y="3626742"/>
              <a:ext cx="597618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spc="140">
                  <a:solidFill>
                    <a:srgbClr val="2B2B2B"/>
                  </a:solidFill>
                  <a:latin typeface="Montserrat"/>
                </a:rPr>
                <a:t>5</a:t>
              </a:r>
            </a:p>
          </p:txBody>
        </p:sp>
        <p:sp>
          <p:nvSpPr>
            <p:cNvPr id="122" name="TextBox 122"/>
            <p:cNvSpPr txBox="1"/>
            <p:nvPr/>
          </p:nvSpPr>
          <p:spPr>
            <a:xfrm>
              <a:off x="323449" y="3938477"/>
              <a:ext cx="597618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spc="140">
                  <a:solidFill>
                    <a:srgbClr val="2B2B2B"/>
                  </a:solidFill>
                  <a:latin typeface="Montserrat"/>
                </a:rPr>
                <a:t>6</a:t>
              </a:r>
            </a:p>
          </p:txBody>
        </p:sp>
        <p:sp>
          <p:nvSpPr>
            <p:cNvPr id="123" name="TextBox 123"/>
            <p:cNvSpPr txBox="1"/>
            <p:nvPr/>
          </p:nvSpPr>
          <p:spPr>
            <a:xfrm>
              <a:off x="323449" y="4266356"/>
              <a:ext cx="597618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spc="140">
                  <a:solidFill>
                    <a:srgbClr val="2B2B2B"/>
                  </a:solidFill>
                  <a:latin typeface="Montserrat"/>
                </a:rPr>
                <a:t>7</a:t>
              </a:r>
            </a:p>
          </p:txBody>
        </p:sp>
        <p:sp>
          <p:nvSpPr>
            <p:cNvPr id="124" name="TextBox 124"/>
            <p:cNvSpPr txBox="1"/>
            <p:nvPr/>
          </p:nvSpPr>
          <p:spPr>
            <a:xfrm>
              <a:off x="323449" y="4582652"/>
              <a:ext cx="597618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spc="140">
                  <a:solidFill>
                    <a:srgbClr val="2B2B2B"/>
                  </a:solidFill>
                  <a:latin typeface="Montserrat"/>
                </a:rPr>
                <a:t>8</a:t>
              </a:r>
            </a:p>
          </p:txBody>
        </p:sp>
        <p:sp>
          <p:nvSpPr>
            <p:cNvPr id="125" name="TextBox 125"/>
            <p:cNvSpPr txBox="1"/>
            <p:nvPr/>
          </p:nvSpPr>
          <p:spPr>
            <a:xfrm>
              <a:off x="323449" y="4889827"/>
              <a:ext cx="597618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spc="140">
                  <a:solidFill>
                    <a:srgbClr val="2B2B2B"/>
                  </a:solidFill>
                  <a:latin typeface="Montserrat"/>
                </a:rPr>
                <a:t>9</a:t>
              </a:r>
            </a:p>
          </p:txBody>
        </p:sp>
        <p:sp>
          <p:nvSpPr>
            <p:cNvPr id="126" name="TextBox 126"/>
            <p:cNvSpPr txBox="1"/>
            <p:nvPr/>
          </p:nvSpPr>
          <p:spPr>
            <a:xfrm>
              <a:off x="323449" y="5217706"/>
              <a:ext cx="597618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spc="140">
                  <a:solidFill>
                    <a:srgbClr val="2B2B2B"/>
                  </a:solidFill>
                  <a:latin typeface="Montserrat"/>
                </a:rPr>
                <a:t>10</a:t>
              </a:r>
            </a:p>
          </p:txBody>
        </p:sp>
        <p:sp>
          <p:nvSpPr>
            <p:cNvPr id="127" name="TextBox 127"/>
            <p:cNvSpPr txBox="1"/>
            <p:nvPr/>
          </p:nvSpPr>
          <p:spPr>
            <a:xfrm>
              <a:off x="323449" y="5529441"/>
              <a:ext cx="597618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spc="140">
                  <a:solidFill>
                    <a:srgbClr val="2B2B2B"/>
                  </a:solidFill>
                  <a:latin typeface="Montserrat"/>
                </a:rPr>
                <a:t>11</a:t>
              </a:r>
            </a:p>
          </p:txBody>
        </p:sp>
        <p:sp>
          <p:nvSpPr>
            <p:cNvPr id="128" name="TextBox 128"/>
            <p:cNvSpPr txBox="1"/>
            <p:nvPr/>
          </p:nvSpPr>
          <p:spPr>
            <a:xfrm>
              <a:off x="323449" y="5830950"/>
              <a:ext cx="597618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spc="140">
                  <a:solidFill>
                    <a:srgbClr val="2B2B2B"/>
                  </a:solidFill>
                  <a:latin typeface="Montserrat"/>
                </a:rPr>
                <a:t>12</a:t>
              </a:r>
            </a:p>
          </p:txBody>
        </p:sp>
        <p:sp>
          <p:nvSpPr>
            <p:cNvPr id="129" name="TextBox 129"/>
            <p:cNvSpPr txBox="1"/>
            <p:nvPr/>
          </p:nvSpPr>
          <p:spPr>
            <a:xfrm>
              <a:off x="323449" y="6152912"/>
              <a:ext cx="597618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spc="140">
                  <a:solidFill>
                    <a:srgbClr val="2B2B2B"/>
                  </a:solidFill>
                  <a:latin typeface="Montserrat"/>
                </a:rPr>
                <a:t>13</a:t>
              </a:r>
            </a:p>
          </p:txBody>
        </p:sp>
        <p:sp>
          <p:nvSpPr>
            <p:cNvPr id="130" name="TextBox 130"/>
            <p:cNvSpPr txBox="1"/>
            <p:nvPr/>
          </p:nvSpPr>
          <p:spPr>
            <a:xfrm>
              <a:off x="323449" y="6477548"/>
              <a:ext cx="597618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spc="140">
                  <a:solidFill>
                    <a:srgbClr val="2B2B2B"/>
                  </a:solidFill>
                  <a:latin typeface="Montserrat"/>
                </a:rPr>
                <a:t>14</a:t>
              </a:r>
            </a:p>
          </p:txBody>
        </p:sp>
        <p:sp>
          <p:nvSpPr>
            <p:cNvPr id="131" name="TextBox 131"/>
            <p:cNvSpPr txBox="1"/>
            <p:nvPr/>
          </p:nvSpPr>
          <p:spPr>
            <a:xfrm>
              <a:off x="323449" y="6784454"/>
              <a:ext cx="597618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spc="140">
                  <a:solidFill>
                    <a:srgbClr val="2B2B2B"/>
                  </a:solidFill>
                  <a:latin typeface="Montserrat"/>
                </a:rPr>
                <a:t>15</a:t>
              </a:r>
            </a:p>
          </p:txBody>
        </p:sp>
        <p:sp>
          <p:nvSpPr>
            <p:cNvPr id="132" name="TextBox 132"/>
            <p:cNvSpPr txBox="1"/>
            <p:nvPr/>
          </p:nvSpPr>
          <p:spPr>
            <a:xfrm>
              <a:off x="323449" y="7104261"/>
              <a:ext cx="597618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spc="140">
                  <a:solidFill>
                    <a:srgbClr val="2B2B2B"/>
                  </a:solidFill>
                  <a:latin typeface="Montserrat"/>
                </a:rPr>
                <a:t>16</a:t>
              </a:r>
            </a:p>
          </p:txBody>
        </p:sp>
        <p:sp>
          <p:nvSpPr>
            <p:cNvPr id="133" name="TextBox 133"/>
            <p:cNvSpPr txBox="1"/>
            <p:nvPr/>
          </p:nvSpPr>
          <p:spPr>
            <a:xfrm>
              <a:off x="323449" y="7407924"/>
              <a:ext cx="597618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spc="140">
                  <a:solidFill>
                    <a:srgbClr val="2B2B2B"/>
                  </a:solidFill>
                  <a:latin typeface="Montserrat"/>
                </a:rPr>
                <a:t>17</a:t>
              </a:r>
            </a:p>
          </p:txBody>
        </p:sp>
        <p:sp>
          <p:nvSpPr>
            <p:cNvPr id="134" name="TextBox 134"/>
            <p:cNvSpPr txBox="1"/>
            <p:nvPr/>
          </p:nvSpPr>
          <p:spPr>
            <a:xfrm>
              <a:off x="323449" y="7735804"/>
              <a:ext cx="597618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spc="140">
                  <a:solidFill>
                    <a:srgbClr val="2B2B2B"/>
                  </a:solidFill>
                  <a:latin typeface="Montserrat"/>
                </a:rPr>
                <a:t>18</a:t>
              </a:r>
            </a:p>
          </p:txBody>
        </p:sp>
        <p:sp>
          <p:nvSpPr>
            <p:cNvPr id="135" name="TextBox 135"/>
            <p:cNvSpPr txBox="1"/>
            <p:nvPr/>
          </p:nvSpPr>
          <p:spPr>
            <a:xfrm>
              <a:off x="323449" y="8047539"/>
              <a:ext cx="597618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spc="140">
                  <a:solidFill>
                    <a:srgbClr val="2B2B2B"/>
                  </a:solidFill>
                  <a:latin typeface="Montserrat"/>
                </a:rPr>
                <a:t>19</a:t>
              </a:r>
            </a:p>
          </p:txBody>
        </p:sp>
        <p:sp>
          <p:nvSpPr>
            <p:cNvPr id="136" name="TextBox 136"/>
            <p:cNvSpPr txBox="1"/>
            <p:nvPr/>
          </p:nvSpPr>
          <p:spPr>
            <a:xfrm>
              <a:off x="323449" y="8367346"/>
              <a:ext cx="597618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spc="140">
                  <a:solidFill>
                    <a:srgbClr val="2B2B2B"/>
                  </a:solidFill>
                  <a:latin typeface="Montserrat"/>
                </a:rPr>
                <a:t>20</a:t>
              </a:r>
            </a:p>
          </p:txBody>
        </p:sp>
        <p:sp>
          <p:nvSpPr>
            <p:cNvPr id="137" name="TextBox 137"/>
            <p:cNvSpPr txBox="1"/>
            <p:nvPr/>
          </p:nvSpPr>
          <p:spPr>
            <a:xfrm>
              <a:off x="323449" y="8679081"/>
              <a:ext cx="597618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spc="140">
                  <a:solidFill>
                    <a:srgbClr val="2B2B2B"/>
                  </a:solidFill>
                  <a:latin typeface="Montserrat"/>
                </a:rPr>
                <a:t>21</a:t>
              </a:r>
            </a:p>
          </p:txBody>
        </p:sp>
        <p:sp>
          <p:nvSpPr>
            <p:cNvPr id="138" name="TextBox 138"/>
            <p:cNvSpPr txBox="1"/>
            <p:nvPr/>
          </p:nvSpPr>
          <p:spPr>
            <a:xfrm>
              <a:off x="323449" y="8998888"/>
              <a:ext cx="597618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spc="140">
                  <a:solidFill>
                    <a:srgbClr val="2B2B2B"/>
                  </a:solidFill>
                  <a:latin typeface="Montserrat"/>
                </a:rPr>
                <a:t>22</a:t>
              </a:r>
            </a:p>
          </p:txBody>
        </p:sp>
        <p:sp>
          <p:nvSpPr>
            <p:cNvPr id="139" name="TextBox 139"/>
            <p:cNvSpPr txBox="1"/>
            <p:nvPr/>
          </p:nvSpPr>
          <p:spPr>
            <a:xfrm>
              <a:off x="323449" y="9310624"/>
              <a:ext cx="597618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spc="140">
                  <a:solidFill>
                    <a:srgbClr val="2B2B2B"/>
                  </a:solidFill>
                  <a:latin typeface="Montserrat"/>
                </a:rPr>
                <a:t>23</a:t>
              </a:r>
            </a:p>
          </p:txBody>
        </p:sp>
        <p:sp>
          <p:nvSpPr>
            <p:cNvPr id="140" name="TextBox 140"/>
            <p:cNvSpPr txBox="1"/>
            <p:nvPr/>
          </p:nvSpPr>
          <p:spPr>
            <a:xfrm>
              <a:off x="323449" y="9614287"/>
              <a:ext cx="597618" cy="19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 spc="140">
                  <a:solidFill>
                    <a:srgbClr val="2B2B2B"/>
                  </a:solidFill>
                  <a:latin typeface="Montserrat"/>
                </a:rPr>
                <a:t>24</a:t>
              </a:r>
            </a:p>
          </p:txBody>
        </p:sp>
        <p:pic>
          <p:nvPicPr>
            <p:cNvPr id="141" name="Picture 1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163204" y="10176912"/>
              <a:ext cx="1019900" cy="1682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Montserrat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silent auction bid sheet template 1</dc:title>
  <cp:lastModifiedBy>HUONG NGUYEN THU</cp:lastModifiedBy>
  <cp:revision>2</cp:revision>
  <dcterms:created xsi:type="dcterms:W3CDTF">2006-08-16T00:00:00Z</dcterms:created>
  <dcterms:modified xsi:type="dcterms:W3CDTF">2023-01-13T19:33:51Z</dcterms:modified>
  <dc:identifier>DAFXM9TXEgQ</dc:identifier>
</cp:coreProperties>
</file>