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Abhaya Libre" panose="02000503000000000000" pitchFamily="2" charset="0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72845"/>
              </p:ext>
            </p:extLst>
          </p:nvPr>
        </p:nvGraphicFramePr>
        <p:xfrm>
          <a:off x="519113" y="2346475"/>
          <a:ext cx="6477584" cy="7618265"/>
        </p:xfrm>
        <a:graphic>
          <a:graphicData uri="http://schemas.openxmlformats.org/drawingml/2006/table">
            <a:tbl>
              <a:tblPr/>
              <a:tblGrid>
                <a:gridCol w="394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8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899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#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99" spc="74" dirty="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NAME</a:t>
                      </a:r>
                      <a:endParaRPr lang="en-US" sz="1100" dirty="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99" spc="74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PHONE NUMBER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99" spc="74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AMOUNT BID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1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2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3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4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5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6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7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8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9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10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11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12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13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14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15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16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17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18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19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82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20</a:t>
                      </a: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85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11379"/>
              </p:ext>
            </p:extLst>
          </p:nvPr>
        </p:nvGraphicFramePr>
        <p:xfrm>
          <a:off x="519113" y="1348476"/>
          <a:ext cx="6477584" cy="715554"/>
        </p:xfrm>
        <a:graphic>
          <a:graphicData uri="http://schemas.openxmlformats.org/drawingml/2006/table">
            <a:tbl>
              <a:tblPr/>
              <a:tblGrid>
                <a:gridCol w="1970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5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6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60" dirty="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ITEM</a:t>
                      </a:r>
                      <a:endParaRPr lang="en-US" sz="1100" dirty="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60" dirty="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VALUE</a:t>
                      </a:r>
                      <a:endParaRPr lang="en-US" sz="1100" dirty="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60" dirty="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STARTING BID</a:t>
                      </a:r>
                      <a:endParaRPr lang="en-US" sz="1100" dirty="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6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pc="60" dirty="0">
                          <a:solidFill>
                            <a:srgbClr val="333333"/>
                          </a:solidFill>
                          <a:latin typeface="Abhaya Libre" panose="02000503000000000000" pitchFamily="2" charset="0"/>
                          <a:cs typeface="Abhaya Libre" panose="02000503000000000000" pitchFamily="2" charset="0"/>
                        </a:rPr>
                        <a:t>MIN BID INCREMENT</a:t>
                      </a:r>
                      <a:endParaRPr lang="en-US" sz="1100" dirty="0">
                        <a:latin typeface="Abhaya Libre" panose="02000503000000000000" pitchFamily="2" charset="0"/>
                        <a:cs typeface="Abhaya Libre" panose="02000503000000000000" pitchFamily="2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9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9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9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9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70050" y="10272046"/>
            <a:ext cx="1019900" cy="1682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55185" y="9158112"/>
            <a:ext cx="1559675" cy="155577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56000" y="738876"/>
            <a:ext cx="604800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spc="210" dirty="0">
                <a:solidFill>
                  <a:srgbClr val="000000"/>
                </a:solidFill>
                <a:latin typeface="Abhaya Libre" panose="02000503000000000000" pitchFamily="2" charset="0"/>
                <a:cs typeface="Abhaya Libre" panose="02000503000000000000" pitchFamily="2" charset="0"/>
              </a:rPr>
              <a:t>SILENT AUCTION BID SHEET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Abhaya Libre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auction bid sheet template 1</dc:title>
  <cp:lastModifiedBy>HUONG NGUYEN THU</cp:lastModifiedBy>
  <cp:revision>2</cp:revision>
  <dcterms:created xsi:type="dcterms:W3CDTF">2006-08-16T00:00:00Z</dcterms:created>
  <dcterms:modified xsi:type="dcterms:W3CDTF">2023-01-13T19:31:50Z</dcterms:modified>
  <dc:identifier>DAFXM9TXEgQ</dc:identifier>
</cp:coreProperties>
</file>