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ontime" panose="00000500000000000000" pitchFamily="2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873F8-BBBD-5517-1A66-6B97C926E9DE}"/>
              </a:ext>
            </a:extLst>
          </p:cNvPr>
          <p:cNvGrpSpPr/>
          <p:nvPr/>
        </p:nvGrpSpPr>
        <p:grpSpPr>
          <a:xfrm>
            <a:off x="204722" y="222518"/>
            <a:ext cx="7150556" cy="10246964"/>
            <a:chOff x="204722" y="222518"/>
            <a:chExt cx="7150556" cy="10246964"/>
          </a:xfrm>
        </p:grpSpPr>
        <p:grpSp>
          <p:nvGrpSpPr>
            <p:cNvPr id="2" name="Group 2"/>
            <p:cNvGrpSpPr/>
            <p:nvPr/>
          </p:nvGrpSpPr>
          <p:grpSpPr>
            <a:xfrm>
              <a:off x="204722" y="222518"/>
              <a:ext cx="7150556" cy="10246964"/>
              <a:chOff x="0" y="0"/>
              <a:chExt cx="2522552" cy="361489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522552" cy="3614893"/>
              </a:xfrm>
              <a:custGeom>
                <a:avLst/>
                <a:gdLst/>
                <a:ahLst/>
                <a:cxnLst/>
                <a:rect l="l" t="t" r="r" b="b"/>
                <a:pathLst>
                  <a:path w="2522552" h="3614893">
                    <a:moveTo>
                      <a:pt x="0" y="0"/>
                    </a:moveTo>
                    <a:lnTo>
                      <a:pt x="2522552" y="0"/>
                    </a:lnTo>
                    <a:lnTo>
                      <a:pt x="2522552" y="3614893"/>
                    </a:lnTo>
                    <a:lnTo>
                      <a:pt x="0" y="36148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0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00066" y="743691"/>
              <a:ext cx="2640374" cy="1015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18"/>
                </a:lnSpc>
              </a:pPr>
              <a:r>
                <a:rPr lang="en-US" sz="5941" dirty="0">
                  <a:solidFill>
                    <a:srgbClr val="868585"/>
                  </a:solidFill>
                  <a:latin typeface="Moontime"/>
                </a:rPr>
                <a:t>Bid sheet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0066" y="708375"/>
              <a:ext cx="3344399" cy="438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2"/>
                </a:lnSpc>
              </a:pPr>
              <a:r>
                <a:rPr lang="en-US" sz="2622" dirty="0">
                  <a:solidFill>
                    <a:srgbClr val="000000"/>
                  </a:solidFill>
                  <a:latin typeface="Montserrat"/>
                </a:rPr>
                <a:t>SILENT AUCTION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844464" y="1132441"/>
              <a:ext cx="444786" cy="181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3"/>
                </a:lnSpc>
              </a:pPr>
              <a:r>
                <a:rPr lang="en-US" sz="1102" dirty="0">
                  <a:solidFill>
                    <a:srgbClr val="737373"/>
                  </a:solidFill>
                  <a:latin typeface="Montserrat" pitchFamily="2" charset="0"/>
                </a:rPr>
                <a:t>Value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844464" y="831991"/>
              <a:ext cx="444786" cy="181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3"/>
                </a:lnSpc>
              </a:pPr>
              <a:r>
                <a:rPr lang="en-US" sz="1102">
                  <a:solidFill>
                    <a:srgbClr val="737373"/>
                  </a:solidFill>
                  <a:latin typeface="Montserrat" pitchFamily="2" charset="0"/>
                </a:rPr>
                <a:t>Item</a:t>
              </a:r>
            </a:p>
          </p:txBody>
        </p:sp>
        <p:sp>
          <p:nvSpPr>
            <p:cNvPr id="10" name="AutoShape 10"/>
            <p:cNvSpPr/>
            <p:nvPr/>
          </p:nvSpPr>
          <p:spPr>
            <a:xfrm rot="-5909">
              <a:off x="4289248" y="1006393"/>
              <a:ext cx="2770688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rot="-3667">
              <a:off x="4289250" y="1302243"/>
              <a:ext cx="2770685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40035" y="587717"/>
              <a:ext cx="1019900" cy="168283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3844464" y="1420735"/>
              <a:ext cx="889572" cy="181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3"/>
                </a:lnSpc>
              </a:pPr>
              <a:r>
                <a:rPr lang="en-US" sz="1102" dirty="0">
                  <a:solidFill>
                    <a:srgbClr val="737373"/>
                  </a:solidFill>
                  <a:latin typeface="Montserrat" pitchFamily="2" charset="0"/>
                </a:rPr>
                <a:t>Starting bid</a:t>
              </a:r>
            </a:p>
          </p:txBody>
        </p:sp>
        <p:sp>
          <p:nvSpPr>
            <p:cNvPr id="14" name="AutoShape 14"/>
            <p:cNvSpPr/>
            <p:nvPr/>
          </p:nvSpPr>
          <p:spPr>
            <a:xfrm rot="-7039">
              <a:off x="4734034" y="1595137"/>
              <a:ext cx="2325903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 rot="-7472">
              <a:off x="5286485" y="1891437"/>
              <a:ext cx="1773443" cy="0"/>
            </a:xfrm>
            <a:prstGeom prst="line">
              <a:avLst/>
            </a:prstGeom>
            <a:ln w="9525" cap="flat">
              <a:solidFill>
                <a:srgbClr val="86858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3844464" y="1716581"/>
              <a:ext cx="1442023" cy="181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43"/>
                </a:lnSpc>
              </a:pPr>
              <a:r>
                <a:rPr lang="en-US" sz="1102">
                  <a:solidFill>
                    <a:srgbClr val="737373"/>
                  </a:solidFill>
                  <a:latin typeface="Montserrat" pitchFamily="2" charset="0"/>
                </a:rPr>
                <a:t>Min bid increment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018491"/>
              </p:ext>
            </p:extLst>
          </p:nvPr>
        </p:nvGraphicFramePr>
        <p:xfrm>
          <a:off x="500066" y="2147486"/>
          <a:ext cx="6559859" cy="7958191"/>
        </p:xfrm>
        <a:graphic>
          <a:graphicData uri="http://schemas.openxmlformats.org/drawingml/2006/table">
            <a:tbl>
              <a:tblPr/>
              <a:tblGrid>
                <a:gridCol w="567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730"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spc="188">
                          <a:solidFill>
                            <a:srgbClr val="000000"/>
                          </a:solidFill>
                          <a:latin typeface="Montserrat"/>
                        </a:rPr>
                        <a:t>NO.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spc="188" dirty="0">
                          <a:solidFill>
                            <a:srgbClr val="000000"/>
                          </a:solidFill>
                          <a:latin typeface="Montserrat"/>
                        </a:rPr>
                        <a:t>FULL NAME</a:t>
                      </a:r>
                      <a:endParaRPr lang="en-US" sz="11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spc="188">
                          <a:solidFill>
                            <a:srgbClr val="000000"/>
                          </a:solidFill>
                          <a:latin typeface="Montserrat"/>
                        </a:rPr>
                        <a:t>PHONE NUMBER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9"/>
                        </a:lnSpc>
                        <a:defRPr/>
                      </a:pPr>
                      <a:r>
                        <a:rPr lang="en-US" sz="899" spc="188">
                          <a:solidFill>
                            <a:srgbClr val="000000"/>
                          </a:solidFill>
                          <a:latin typeface="Montserrat"/>
                        </a:rPr>
                        <a:t>AMOUNT BID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5755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5636">
                <a:tc>
                  <a:txBody>
                    <a:bodyPr/>
                    <a:lstStyle/>
                    <a:p>
                      <a:pPr algn="ctr">
                        <a:lnSpc>
                          <a:spcPts val="1540"/>
                        </a:lnSpc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Montserrat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37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Calibri</vt:lpstr>
      <vt:lpstr>Moontime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silent auction bid sheet template 1</dc:title>
  <cp:lastModifiedBy>HUONG NGUYEN THU</cp:lastModifiedBy>
  <cp:revision>2</cp:revision>
  <dcterms:created xsi:type="dcterms:W3CDTF">2006-08-16T00:00:00Z</dcterms:created>
  <dcterms:modified xsi:type="dcterms:W3CDTF">2023-01-13T19:27:43Z</dcterms:modified>
  <dc:identifier>DAFXM9TXEgQ</dc:identifier>
</cp:coreProperties>
</file>