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Josefin Sans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B5A58F90-BF98-2116-D894-E3230B5B7B62}"/>
              </a:ext>
            </a:extLst>
          </p:cNvPr>
          <p:cNvGrpSpPr/>
          <p:nvPr/>
        </p:nvGrpSpPr>
        <p:grpSpPr>
          <a:xfrm>
            <a:off x="745718" y="479517"/>
            <a:ext cx="6058282" cy="9960812"/>
            <a:chOff x="745718" y="479517"/>
            <a:chExt cx="6058282" cy="9960812"/>
          </a:xfrm>
        </p:grpSpPr>
        <p:grpSp>
          <p:nvGrpSpPr>
            <p:cNvPr id="2" name="Group 2"/>
            <p:cNvGrpSpPr/>
            <p:nvPr/>
          </p:nvGrpSpPr>
          <p:grpSpPr>
            <a:xfrm rot="-5400000">
              <a:off x="3453438" y="-278008"/>
              <a:ext cx="633003" cy="6042280"/>
              <a:chOff x="0" y="0"/>
              <a:chExt cx="395782" cy="3777908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395782" cy="3777908"/>
              </a:xfrm>
              <a:custGeom>
                <a:avLst/>
                <a:gdLst/>
                <a:ahLst/>
                <a:cxnLst/>
                <a:rect l="l" t="t" r="r" b="b"/>
                <a:pathLst>
                  <a:path w="395782" h="3777908">
                    <a:moveTo>
                      <a:pt x="0" y="0"/>
                    </a:moveTo>
                    <a:lnTo>
                      <a:pt x="395782" y="0"/>
                    </a:lnTo>
                    <a:lnTo>
                      <a:pt x="395782" y="3777908"/>
                    </a:lnTo>
                    <a:lnTo>
                      <a:pt x="0" y="3777908"/>
                    </a:lnTo>
                    <a:close/>
                  </a:path>
                </a:pathLst>
              </a:custGeom>
              <a:solidFill>
                <a:srgbClr val="C4B6AF"/>
              </a:solidFill>
            </p:spPr>
          </p:sp>
        </p:grpSp>
        <p:sp>
          <p:nvSpPr>
            <p:cNvPr id="4" name="TextBox 4"/>
            <p:cNvSpPr txBox="1"/>
            <p:nvPr/>
          </p:nvSpPr>
          <p:spPr>
            <a:xfrm>
              <a:off x="751438" y="2670031"/>
              <a:ext cx="664107" cy="148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5"/>
                </a:lnSpc>
              </a:pPr>
              <a:r>
                <a:rPr lang="en-US" sz="1101" b="1" spc="34">
                  <a:solidFill>
                    <a:srgbClr val="FFFFFF"/>
                  </a:solidFill>
                  <a:latin typeface="Josefin Sans" pitchFamily="2" charset="0"/>
                </a:rPr>
                <a:t>NO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787124" y="2670031"/>
              <a:ext cx="1416125" cy="148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5"/>
                </a:lnSpc>
              </a:pPr>
              <a:r>
                <a:rPr lang="en-US" sz="1101" b="1" spc="34" dirty="0">
                  <a:solidFill>
                    <a:srgbClr val="FFFFFF"/>
                  </a:solidFill>
                  <a:latin typeface="Josefin Sans" pitchFamily="2" charset="0"/>
                </a:rPr>
                <a:t>FULL NAME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860915" y="2670031"/>
              <a:ext cx="1277803" cy="148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5"/>
                </a:lnSpc>
              </a:pPr>
              <a:r>
                <a:rPr lang="en-US" sz="1101" b="1" spc="34">
                  <a:solidFill>
                    <a:srgbClr val="FFFFFF"/>
                  </a:solidFill>
                  <a:latin typeface="Josefin Sans" pitchFamily="2" charset="0"/>
                </a:rPr>
                <a:t>PHONE NUMBER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 rot="-5400000">
              <a:off x="337477" y="3476677"/>
              <a:ext cx="6876367" cy="6042280"/>
              <a:chOff x="0" y="0"/>
              <a:chExt cx="4299417" cy="377790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299417" cy="3777908"/>
              </a:xfrm>
              <a:custGeom>
                <a:avLst/>
                <a:gdLst/>
                <a:ahLst/>
                <a:cxnLst/>
                <a:rect l="l" t="t" r="r" b="b"/>
                <a:pathLst>
                  <a:path w="4299417" h="3777908">
                    <a:moveTo>
                      <a:pt x="0" y="0"/>
                    </a:moveTo>
                    <a:lnTo>
                      <a:pt x="4299417" y="0"/>
                    </a:lnTo>
                    <a:lnTo>
                      <a:pt x="4299417" y="3777908"/>
                    </a:lnTo>
                    <a:lnTo>
                      <a:pt x="0" y="377790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9" name="AutoShape 9"/>
            <p:cNvSpPr/>
            <p:nvPr/>
          </p:nvSpPr>
          <p:spPr>
            <a:xfrm>
              <a:off x="751438" y="5115907"/>
              <a:ext cx="6045362" cy="0"/>
            </a:xfrm>
            <a:prstGeom prst="line">
              <a:avLst/>
            </a:prstGeom>
            <a:ln w="9525" cap="flat">
              <a:solidFill>
                <a:srgbClr val="C4B6A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751438" y="7870300"/>
              <a:ext cx="6045362" cy="0"/>
            </a:xfrm>
            <a:prstGeom prst="line">
              <a:avLst/>
            </a:prstGeom>
            <a:ln w="9525" cap="flat">
              <a:solidFill>
                <a:srgbClr val="C4B6A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751438" y="6148805"/>
              <a:ext cx="6045362" cy="0"/>
            </a:xfrm>
            <a:prstGeom prst="line">
              <a:avLst/>
            </a:prstGeom>
            <a:ln w="9525" cap="flat">
              <a:solidFill>
                <a:srgbClr val="C4B6A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751438" y="8903197"/>
              <a:ext cx="6045362" cy="0"/>
            </a:xfrm>
            <a:prstGeom prst="line">
              <a:avLst/>
            </a:prstGeom>
            <a:ln w="9525" cap="flat">
              <a:solidFill>
                <a:srgbClr val="C4B6A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745718" y="9591796"/>
              <a:ext cx="6045362" cy="0"/>
            </a:xfrm>
            <a:prstGeom prst="line">
              <a:avLst/>
            </a:prstGeom>
            <a:ln w="9525" cap="flat">
              <a:solidFill>
                <a:srgbClr val="C4B6A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751438" y="4771608"/>
              <a:ext cx="6045362" cy="0"/>
            </a:xfrm>
            <a:prstGeom prst="line">
              <a:avLst/>
            </a:prstGeom>
            <a:ln w="9525" cap="flat">
              <a:solidFill>
                <a:srgbClr val="C4B6A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751438" y="7526001"/>
              <a:ext cx="6045362" cy="0"/>
            </a:xfrm>
            <a:prstGeom prst="line">
              <a:avLst/>
            </a:prstGeom>
            <a:ln w="9525" cap="flat">
              <a:solidFill>
                <a:srgbClr val="C4B6A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751438" y="5804506"/>
              <a:ext cx="6045362" cy="0"/>
            </a:xfrm>
            <a:prstGeom prst="line">
              <a:avLst/>
            </a:prstGeom>
            <a:ln w="9525" cap="flat">
              <a:solidFill>
                <a:srgbClr val="C4B6A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751438" y="8558898"/>
              <a:ext cx="6045362" cy="0"/>
            </a:xfrm>
            <a:prstGeom prst="line">
              <a:avLst/>
            </a:prstGeom>
            <a:ln w="9525" cap="flat">
              <a:solidFill>
                <a:srgbClr val="C4B6A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751438" y="9247496"/>
              <a:ext cx="6045362" cy="0"/>
            </a:xfrm>
            <a:prstGeom prst="line">
              <a:avLst/>
            </a:prstGeom>
            <a:ln w="9525" cap="flat">
              <a:solidFill>
                <a:srgbClr val="C4B6A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751438" y="4427309"/>
              <a:ext cx="6045362" cy="0"/>
            </a:xfrm>
            <a:prstGeom prst="line">
              <a:avLst/>
            </a:prstGeom>
            <a:ln w="9525" cap="flat">
              <a:solidFill>
                <a:srgbClr val="C4B6A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751438" y="7181702"/>
              <a:ext cx="6045362" cy="0"/>
            </a:xfrm>
            <a:prstGeom prst="line">
              <a:avLst/>
            </a:prstGeom>
            <a:ln w="9525" cap="flat">
              <a:solidFill>
                <a:srgbClr val="C4B6A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751438" y="3738711"/>
              <a:ext cx="6045362" cy="0"/>
            </a:xfrm>
            <a:prstGeom prst="line">
              <a:avLst/>
            </a:prstGeom>
            <a:ln w="9525" cap="flat">
              <a:solidFill>
                <a:srgbClr val="C4B6A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751438" y="6493104"/>
              <a:ext cx="6045362" cy="0"/>
            </a:xfrm>
            <a:prstGeom prst="line">
              <a:avLst/>
            </a:prstGeom>
            <a:ln w="9525" cap="flat">
              <a:solidFill>
                <a:srgbClr val="C4B6A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751438" y="5460207"/>
              <a:ext cx="6045362" cy="0"/>
            </a:xfrm>
            <a:prstGeom prst="line">
              <a:avLst/>
            </a:prstGeom>
            <a:ln w="9525" cap="flat">
              <a:solidFill>
                <a:srgbClr val="C4B6A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751438" y="8214599"/>
              <a:ext cx="6045362" cy="0"/>
            </a:xfrm>
            <a:prstGeom prst="line">
              <a:avLst/>
            </a:prstGeom>
            <a:ln w="9525" cap="flat">
              <a:solidFill>
                <a:srgbClr val="C4B6A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>
              <a:off x="751438" y="4083010"/>
              <a:ext cx="6045362" cy="0"/>
            </a:xfrm>
            <a:prstGeom prst="line">
              <a:avLst/>
            </a:prstGeom>
            <a:ln w="9525" cap="flat">
              <a:solidFill>
                <a:srgbClr val="C4B6A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751438" y="6837403"/>
              <a:ext cx="6045362" cy="0"/>
            </a:xfrm>
            <a:prstGeom prst="line">
              <a:avLst/>
            </a:prstGeom>
            <a:ln w="9525" cap="flat">
              <a:solidFill>
                <a:srgbClr val="C4B6A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7" name="AutoShape 27"/>
            <p:cNvSpPr/>
            <p:nvPr/>
          </p:nvSpPr>
          <p:spPr>
            <a:xfrm>
              <a:off x="751438" y="3394412"/>
              <a:ext cx="6045362" cy="0"/>
            </a:xfrm>
            <a:prstGeom prst="line">
              <a:avLst/>
            </a:prstGeom>
            <a:ln w="9525" cap="flat">
              <a:solidFill>
                <a:srgbClr val="C4B6A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959746" y="3021533"/>
              <a:ext cx="247491" cy="281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3"/>
                </a:lnSpc>
              </a:pPr>
              <a:r>
                <a:rPr lang="en-US" sz="1005" b="1" spc="31">
                  <a:solidFill>
                    <a:srgbClr val="525252"/>
                  </a:solidFill>
                  <a:latin typeface="Josefin Sans" pitchFamily="2" charset="0"/>
                </a:rPr>
                <a:t>1</a:t>
              </a:r>
            </a:p>
          </p:txBody>
        </p:sp>
        <p:sp>
          <p:nvSpPr>
            <p:cNvPr id="29" name="AutoShape 29"/>
            <p:cNvSpPr/>
            <p:nvPr/>
          </p:nvSpPr>
          <p:spPr>
            <a:xfrm rot="-5397817">
              <a:off x="-2322114" y="6176906"/>
              <a:ext cx="7508659" cy="0"/>
            </a:xfrm>
            <a:prstGeom prst="line">
              <a:avLst/>
            </a:prstGeom>
            <a:ln w="9525" cap="flat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AutoShape 30"/>
            <p:cNvSpPr/>
            <p:nvPr/>
          </p:nvSpPr>
          <p:spPr>
            <a:xfrm rot="-5405754">
              <a:off x="-201944" y="6191176"/>
              <a:ext cx="7480133" cy="0"/>
            </a:xfrm>
            <a:prstGeom prst="line">
              <a:avLst/>
            </a:prstGeom>
            <a:ln w="9525" cap="flat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1" name="Group 31"/>
            <p:cNvGrpSpPr/>
            <p:nvPr/>
          </p:nvGrpSpPr>
          <p:grpSpPr>
            <a:xfrm rot="-5400000">
              <a:off x="3716337" y="-596050"/>
              <a:ext cx="115564" cy="6045362"/>
              <a:chOff x="0" y="0"/>
              <a:chExt cx="152400" cy="7972337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52400" cy="7972337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7972337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7972337"/>
                    </a:lnTo>
                    <a:lnTo>
                      <a:pt x="0" y="7972337"/>
                    </a:lnTo>
                    <a:close/>
                  </a:path>
                </a:pathLst>
              </a:custGeom>
              <a:solidFill>
                <a:srgbClr val="525252"/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1077088" y="1058115"/>
              <a:ext cx="5382621" cy="646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18"/>
                </a:lnSpc>
              </a:pPr>
              <a:r>
                <a:rPr lang="en-US" sz="4967" b="1" spc="1326">
                  <a:solidFill>
                    <a:srgbClr val="525252"/>
                  </a:solidFill>
                  <a:latin typeface="Josefin Sans" pitchFamily="2" charset="0"/>
                </a:rPr>
                <a:t>BID SHEET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701917" y="2670031"/>
              <a:ext cx="853202" cy="148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5"/>
                </a:lnSpc>
              </a:pPr>
              <a:r>
                <a:rPr lang="en-US" sz="1101" b="1" spc="34">
                  <a:solidFill>
                    <a:srgbClr val="FFFFFF"/>
                  </a:solidFill>
                  <a:latin typeface="Josefin Sans" pitchFamily="2" charset="0"/>
                </a:rPr>
                <a:t>BID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077088" y="479517"/>
              <a:ext cx="5382621" cy="390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4"/>
                </a:lnSpc>
              </a:pPr>
              <a:r>
                <a:rPr lang="en-US" sz="2224" b="1" spc="943">
                  <a:solidFill>
                    <a:srgbClr val="868585"/>
                  </a:solidFill>
                  <a:latin typeface="Josefin Sans" pitchFamily="2" charset="0"/>
                </a:rPr>
                <a:t>SILENT AUCTION</a:t>
              </a:r>
            </a:p>
          </p:txBody>
        </p:sp>
        <p:sp>
          <p:nvSpPr>
            <p:cNvPr id="36" name="AutoShape 36"/>
            <p:cNvSpPr/>
            <p:nvPr/>
          </p:nvSpPr>
          <p:spPr>
            <a:xfrm rot="-5390646">
              <a:off x="1694510" y="6205444"/>
              <a:ext cx="7451615" cy="0"/>
            </a:xfrm>
            <a:prstGeom prst="line">
              <a:avLst/>
            </a:prstGeom>
            <a:ln w="9525" cap="flat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959746" y="3365842"/>
              <a:ext cx="247491" cy="281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3"/>
                </a:lnSpc>
              </a:pPr>
              <a:r>
                <a:rPr lang="en-US" sz="1005" b="1" spc="31">
                  <a:solidFill>
                    <a:srgbClr val="525252"/>
                  </a:solidFill>
                  <a:latin typeface="Josefin Sans" pitchFamily="2" charset="0"/>
                </a:rPr>
                <a:t>2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959746" y="3710141"/>
              <a:ext cx="247491" cy="281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3"/>
                </a:lnSpc>
              </a:pPr>
              <a:r>
                <a:rPr lang="en-US" sz="1005" b="1" spc="31">
                  <a:solidFill>
                    <a:srgbClr val="525252"/>
                  </a:solidFill>
                  <a:latin typeface="Josefin Sans" pitchFamily="2" charset="0"/>
                </a:rPr>
                <a:t>3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959746" y="4054440"/>
              <a:ext cx="247491" cy="281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3"/>
                </a:lnSpc>
              </a:pPr>
              <a:r>
                <a:rPr lang="en-US" sz="1005" b="1" spc="31">
                  <a:solidFill>
                    <a:srgbClr val="525252"/>
                  </a:solidFill>
                  <a:latin typeface="Josefin Sans" pitchFamily="2" charset="0"/>
                </a:rPr>
                <a:t>4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959746" y="4398739"/>
              <a:ext cx="247491" cy="281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3"/>
                </a:lnSpc>
              </a:pPr>
              <a:r>
                <a:rPr lang="en-US" sz="1005" b="1" spc="31">
                  <a:solidFill>
                    <a:srgbClr val="525252"/>
                  </a:solidFill>
                  <a:latin typeface="Josefin Sans" pitchFamily="2" charset="0"/>
                </a:rPr>
                <a:t>5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959746" y="4743038"/>
              <a:ext cx="247491" cy="281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3"/>
                </a:lnSpc>
              </a:pPr>
              <a:r>
                <a:rPr lang="en-US" sz="1005" b="1" spc="31">
                  <a:solidFill>
                    <a:srgbClr val="525252"/>
                  </a:solidFill>
                  <a:latin typeface="Josefin Sans" pitchFamily="2" charset="0"/>
                </a:rPr>
                <a:t>6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959746" y="5087337"/>
              <a:ext cx="247491" cy="281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3"/>
                </a:lnSpc>
              </a:pPr>
              <a:r>
                <a:rPr lang="en-US" sz="1005" b="1" spc="31">
                  <a:solidFill>
                    <a:srgbClr val="525252"/>
                  </a:solidFill>
                  <a:latin typeface="Josefin Sans" pitchFamily="2" charset="0"/>
                </a:rPr>
                <a:t>7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959746" y="5431636"/>
              <a:ext cx="247491" cy="281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3"/>
                </a:lnSpc>
              </a:pPr>
              <a:r>
                <a:rPr lang="en-US" sz="1005" b="1" spc="31">
                  <a:solidFill>
                    <a:srgbClr val="525252"/>
                  </a:solidFill>
                  <a:latin typeface="Josefin Sans" pitchFamily="2" charset="0"/>
                </a:rPr>
                <a:t>8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959746" y="5775935"/>
              <a:ext cx="247491" cy="281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3"/>
                </a:lnSpc>
              </a:pPr>
              <a:r>
                <a:rPr lang="en-US" sz="1005" b="1" spc="31">
                  <a:solidFill>
                    <a:srgbClr val="525252"/>
                  </a:solidFill>
                  <a:latin typeface="Josefin Sans" pitchFamily="2" charset="0"/>
                </a:rPr>
                <a:t>9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959746" y="6120234"/>
              <a:ext cx="247491" cy="281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3"/>
                </a:lnSpc>
              </a:pPr>
              <a:r>
                <a:rPr lang="en-US" sz="1005" b="1" spc="31">
                  <a:solidFill>
                    <a:srgbClr val="525252"/>
                  </a:solidFill>
                  <a:latin typeface="Josefin Sans" pitchFamily="2" charset="0"/>
                </a:rPr>
                <a:t>10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959746" y="6464533"/>
              <a:ext cx="247491" cy="281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3"/>
                </a:lnSpc>
              </a:pPr>
              <a:r>
                <a:rPr lang="en-US" sz="1005" b="1" spc="31">
                  <a:solidFill>
                    <a:srgbClr val="525252"/>
                  </a:solidFill>
                  <a:latin typeface="Josefin Sans" pitchFamily="2" charset="0"/>
                </a:rPr>
                <a:t>11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959746" y="6822386"/>
              <a:ext cx="247491" cy="281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3"/>
                </a:lnSpc>
              </a:pPr>
              <a:r>
                <a:rPr lang="en-US" sz="1005" b="1" spc="31">
                  <a:solidFill>
                    <a:srgbClr val="525252"/>
                  </a:solidFill>
                  <a:latin typeface="Josefin Sans" pitchFamily="2" charset="0"/>
                </a:rPr>
                <a:t>12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959746" y="7166685"/>
              <a:ext cx="247491" cy="281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3"/>
                </a:lnSpc>
              </a:pPr>
              <a:r>
                <a:rPr lang="en-US" sz="1005" b="1" spc="31">
                  <a:solidFill>
                    <a:srgbClr val="525252"/>
                  </a:solidFill>
                  <a:latin typeface="Josefin Sans" pitchFamily="2" charset="0"/>
                </a:rPr>
                <a:t>13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959746" y="7510984"/>
              <a:ext cx="247491" cy="281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3"/>
                </a:lnSpc>
              </a:pPr>
              <a:r>
                <a:rPr lang="en-US" sz="1005" b="1" spc="31">
                  <a:solidFill>
                    <a:srgbClr val="525252"/>
                  </a:solidFill>
                  <a:latin typeface="Josefin Sans" pitchFamily="2" charset="0"/>
                </a:rPr>
                <a:t>14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959746" y="7855283"/>
              <a:ext cx="247491" cy="281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3"/>
                </a:lnSpc>
              </a:pPr>
              <a:r>
                <a:rPr lang="en-US" sz="1005" b="1" spc="31">
                  <a:solidFill>
                    <a:srgbClr val="525252"/>
                  </a:solidFill>
                  <a:latin typeface="Josefin Sans" pitchFamily="2" charset="0"/>
                </a:rPr>
                <a:t>15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959746" y="8199582"/>
              <a:ext cx="247491" cy="281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3"/>
                </a:lnSpc>
              </a:pPr>
              <a:r>
                <a:rPr lang="en-US" sz="1005" b="1" spc="31">
                  <a:solidFill>
                    <a:srgbClr val="525252"/>
                  </a:solidFill>
                  <a:latin typeface="Josefin Sans" pitchFamily="2" charset="0"/>
                </a:rPr>
                <a:t>16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959746" y="8533076"/>
              <a:ext cx="247491" cy="281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3"/>
                </a:lnSpc>
              </a:pPr>
              <a:r>
                <a:rPr lang="en-US" sz="1005" b="1" spc="31">
                  <a:solidFill>
                    <a:srgbClr val="525252"/>
                  </a:solidFill>
                  <a:latin typeface="Josefin Sans" pitchFamily="2" charset="0"/>
                </a:rPr>
                <a:t>17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959746" y="8877376"/>
              <a:ext cx="247491" cy="281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3"/>
                </a:lnSpc>
              </a:pPr>
              <a:r>
                <a:rPr lang="en-US" sz="1005" b="1" spc="31">
                  <a:solidFill>
                    <a:srgbClr val="525252"/>
                  </a:solidFill>
                  <a:latin typeface="Josefin Sans" pitchFamily="2" charset="0"/>
                </a:rPr>
                <a:t>18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959746" y="9221675"/>
              <a:ext cx="247491" cy="281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3"/>
                </a:lnSpc>
              </a:pPr>
              <a:r>
                <a:rPr lang="en-US" sz="1005" b="1" spc="31">
                  <a:solidFill>
                    <a:srgbClr val="525252"/>
                  </a:solidFill>
                  <a:latin typeface="Josefin Sans" pitchFamily="2" charset="0"/>
                </a:rPr>
                <a:t>19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959746" y="9565974"/>
              <a:ext cx="247491" cy="281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3"/>
                </a:lnSpc>
              </a:pPr>
              <a:r>
                <a:rPr lang="en-US" sz="1005" b="1" spc="31">
                  <a:solidFill>
                    <a:srgbClr val="525252"/>
                  </a:solidFill>
                  <a:latin typeface="Josefin Sans" pitchFamily="2" charset="0"/>
                </a:rPr>
                <a:t>20</a:t>
              </a:r>
            </a:p>
          </p:txBody>
        </p:sp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70050" y="10272046"/>
              <a:ext cx="1019900" cy="168283"/>
            </a:xfrm>
            <a:prstGeom prst="rect">
              <a:avLst/>
            </a:prstGeom>
          </p:spPr>
        </p:pic>
        <p:sp>
          <p:nvSpPr>
            <p:cNvPr id="57" name="TextBox 57"/>
            <p:cNvSpPr txBox="1"/>
            <p:nvPr/>
          </p:nvSpPr>
          <p:spPr>
            <a:xfrm>
              <a:off x="756000" y="1863825"/>
              <a:ext cx="5147937" cy="20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</a:pPr>
              <a:r>
                <a:rPr lang="en-US" sz="1200" b="1" spc="267">
                  <a:solidFill>
                    <a:srgbClr val="868585"/>
                  </a:solidFill>
                  <a:latin typeface="Josefin Sans" pitchFamily="2" charset="0"/>
                </a:rPr>
                <a:t>ITEM</a:t>
              </a:r>
            </a:p>
          </p:txBody>
        </p:sp>
        <p:sp>
          <p:nvSpPr>
            <p:cNvPr id="58" name="AutoShape 58"/>
            <p:cNvSpPr/>
            <p:nvPr/>
          </p:nvSpPr>
          <p:spPr>
            <a:xfrm>
              <a:off x="758638" y="2061994"/>
              <a:ext cx="6045362" cy="0"/>
            </a:xfrm>
            <a:prstGeom prst="line">
              <a:avLst/>
            </a:prstGeom>
            <a:ln w="9525" cap="flat">
              <a:solidFill>
                <a:srgbClr val="C4B6AF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Josefin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silent auction bid sheet template 1</dc:title>
  <cp:lastModifiedBy>HUONG NGUYEN THU</cp:lastModifiedBy>
  <cp:revision>2</cp:revision>
  <dcterms:created xsi:type="dcterms:W3CDTF">2006-08-16T00:00:00Z</dcterms:created>
  <dcterms:modified xsi:type="dcterms:W3CDTF">2023-01-13T19:21:49Z</dcterms:modified>
  <dc:identifier>DAFXM9TXEgQ</dc:identifier>
</cp:coreProperties>
</file>