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aleway" pitchFamily="2" charset="0"/>
      <p:regular r:id="rId7"/>
      <p:bold r:id="rId8"/>
      <p:italic r:id="rId9"/>
      <p:boldItalic r:id="rId10"/>
    </p:embeddedFont>
    <p:embeddedFont>
      <p:font typeface="Raleway Bold" pitchFamily="2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3" d="100"/>
          <a:sy n="63" d="100"/>
        </p:scale>
        <p:origin x="1723" y="3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C43A111-EF7C-2E74-E06B-AF30508D27DE}"/>
              </a:ext>
            </a:extLst>
          </p:cNvPr>
          <p:cNvGrpSpPr/>
          <p:nvPr/>
        </p:nvGrpSpPr>
        <p:grpSpPr>
          <a:xfrm>
            <a:off x="756000" y="705314"/>
            <a:ext cx="9180000" cy="6098686"/>
            <a:chOff x="756000" y="705314"/>
            <a:chExt cx="9180000" cy="6098686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8801676" y="732038"/>
              <a:ext cx="1134324" cy="1646932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8823313" y="5598539"/>
              <a:ext cx="729252" cy="534343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8397197" y="6238784"/>
              <a:ext cx="1496121" cy="258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 i="1" dirty="0">
                  <a:solidFill>
                    <a:srgbClr val="FFFFFF"/>
                  </a:solidFill>
                  <a:latin typeface="Raleway" pitchFamily="2" charset="0"/>
                </a:rPr>
                <a:t>Company logo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756000" y="6238784"/>
              <a:ext cx="2761657" cy="0"/>
            </a:xfrm>
            <a:prstGeom prst="line">
              <a:avLst/>
            </a:prstGeom>
            <a:ln w="9525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92000" y="705314"/>
              <a:ext cx="8124490" cy="495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  <a:spcBef>
                  <a:spcPct val="0"/>
                </a:spcBef>
              </a:pPr>
              <a:r>
                <a:rPr lang="en-US" sz="3000" b="1">
                  <a:solidFill>
                    <a:srgbClr val="FFFFFF"/>
                  </a:solidFill>
                  <a:latin typeface="Raleway" pitchFamily="2" charset="0"/>
                </a:rPr>
                <a:t>CORPORATE STOCK CERTIFICATE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56000" y="2571306"/>
              <a:ext cx="5894469" cy="897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11"/>
                </a:lnSpc>
                <a:spcBef>
                  <a:spcPct val="0"/>
                </a:spcBef>
              </a:pPr>
              <a:r>
                <a:rPr lang="en-US" sz="5436" b="1" dirty="0" err="1">
                  <a:solidFill>
                    <a:srgbClr val="FFFFFF"/>
                  </a:solidFill>
                  <a:latin typeface="Raleway" pitchFamily="2" charset="0"/>
                </a:rPr>
                <a:t>Korina</a:t>
              </a:r>
              <a:r>
                <a:rPr lang="en-US" sz="5436" b="1" dirty="0">
                  <a:solidFill>
                    <a:srgbClr val="FFFFFF"/>
                  </a:solidFill>
                  <a:latin typeface="Raleway" pitchFamily="2" charset="0"/>
                </a:rPr>
                <a:t> Villanueva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92000" y="6294657"/>
              <a:ext cx="2434103" cy="251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152"/>
                </a:lnSpc>
                <a:spcBef>
                  <a:spcPct val="0"/>
                </a:spcBef>
              </a:pPr>
              <a:r>
                <a:rPr lang="en-US" sz="1195" b="1" dirty="0">
                  <a:solidFill>
                    <a:srgbClr val="FFFFFF"/>
                  </a:solidFill>
                  <a:latin typeface="Raleway" pitchFamily="2" charset="0"/>
                </a:rPr>
                <a:t>Frank Marcel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92000" y="6552204"/>
              <a:ext cx="2434103" cy="251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152"/>
                </a:lnSpc>
                <a:spcBef>
                  <a:spcPct val="0"/>
                </a:spcBef>
              </a:pPr>
              <a:r>
                <a:rPr lang="en-US" sz="1195">
                  <a:solidFill>
                    <a:srgbClr val="FFFFFF"/>
                  </a:solidFill>
                  <a:latin typeface="Raleway"/>
                </a:rPr>
                <a:t>President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92000" y="3700035"/>
              <a:ext cx="7046110" cy="1238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77"/>
                </a:lnSpc>
              </a:pPr>
              <a:r>
                <a:rPr lang="en-US" sz="1376">
                  <a:solidFill>
                    <a:srgbClr val="FFFFFF"/>
                  </a:solidFill>
                  <a:latin typeface="Raleway"/>
                </a:rPr>
                <a:t>is the owner of</a:t>
              </a:r>
              <a:r>
                <a:rPr lang="en-US" sz="1376">
                  <a:solidFill>
                    <a:srgbClr val="FFFFFF"/>
                  </a:solidFill>
                  <a:latin typeface="Raleway Bold"/>
                </a:rPr>
                <a:t> 3000 stocks</a:t>
              </a:r>
              <a:r>
                <a:rPr lang="en-US" sz="1376">
                  <a:solidFill>
                    <a:srgbClr val="FFFFFF"/>
                  </a:solidFill>
                  <a:latin typeface="Raleway"/>
                </a:rPr>
                <a:t> fully paid and non-assessable of the </a:t>
              </a:r>
              <a:r>
                <a:rPr lang="en-US" sz="1376">
                  <a:solidFill>
                    <a:srgbClr val="FFFFFF"/>
                  </a:solidFill>
                  <a:latin typeface="Raleway Bold"/>
                </a:rPr>
                <a:t>ABC company</a:t>
              </a:r>
              <a:r>
                <a:rPr lang="en-US" sz="1376">
                  <a:solidFill>
                    <a:srgbClr val="FFFFFF"/>
                  </a:solidFill>
                  <a:latin typeface="Raleway"/>
                </a:rPr>
                <a:t> transferable only on the books of the ABC Company by the holder thereof in person </a:t>
              </a:r>
            </a:p>
            <a:p>
              <a:pPr>
                <a:lnSpc>
                  <a:spcPts val="2477"/>
                </a:lnSpc>
              </a:pPr>
              <a:r>
                <a:rPr lang="en-US" sz="1376">
                  <a:solidFill>
                    <a:srgbClr val="FFFFFF"/>
                  </a:solidFill>
                  <a:latin typeface="Raleway"/>
                </a:rPr>
                <a:t>or by a duly authorized Attorney upon surrender of this certificate properly endorsed.</a:t>
              </a:r>
            </a:p>
            <a:p>
              <a:pPr>
                <a:lnSpc>
                  <a:spcPts val="2477"/>
                </a:lnSpc>
              </a:pPr>
              <a:r>
                <a:rPr lang="en-US" sz="1376">
                  <a:solidFill>
                    <a:srgbClr val="FFFFFF"/>
                  </a:solidFill>
                  <a:latin typeface="Raleway"/>
                </a:rPr>
                <a:t>Witness, the seal of the ABC company and the signature of its duly authorized officers.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56000" y="2162639"/>
              <a:ext cx="6910113" cy="2514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en-US" sz="1200">
                  <a:solidFill>
                    <a:srgbClr val="FFFFFF"/>
                  </a:solidFill>
                  <a:latin typeface="Raleway"/>
                </a:rPr>
                <a:t>This certifies that</a:t>
              </a:r>
            </a:p>
          </p:txBody>
        </p:sp>
      </p:grpSp>
      <p:grpSp>
        <p:nvGrpSpPr>
          <p:cNvPr id="16" name="Graphic 13">
            <a:extLst>
              <a:ext uri="{FF2B5EF4-FFF2-40B4-BE49-F238E27FC236}">
                <a16:creationId xmlns:a16="http://schemas.microsoft.com/office/drawing/2014/main" id="{5C873B6D-814E-C130-871F-12932237FACD}"/>
              </a:ext>
            </a:extLst>
          </p:cNvPr>
          <p:cNvGrpSpPr/>
          <p:nvPr/>
        </p:nvGrpSpPr>
        <p:grpSpPr>
          <a:xfrm>
            <a:off x="8830649" y="6978650"/>
            <a:ext cx="788580" cy="125955"/>
            <a:chOff x="9037158" y="7155819"/>
            <a:chExt cx="788580" cy="12595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97128F1-EA2E-2491-19DF-A957AA981E75}"/>
                </a:ext>
              </a:extLst>
            </p:cNvPr>
            <p:cNvSpPr/>
            <p:nvPr/>
          </p:nvSpPr>
          <p:spPr>
            <a:xfrm>
              <a:off x="9037158" y="7155819"/>
              <a:ext cx="78079" cy="98028"/>
            </a:xfrm>
            <a:custGeom>
              <a:avLst/>
              <a:gdLst>
                <a:gd name="connsiteX0" fmla="*/ 29067 w 78079"/>
                <a:gd name="connsiteY0" fmla="*/ 98028 h 98028"/>
                <a:gd name="connsiteX1" fmla="*/ 29067 w 78079"/>
                <a:gd name="connsiteY1" fmla="*/ 17383 h 98028"/>
                <a:gd name="connsiteX2" fmla="*/ 0 w 78079"/>
                <a:gd name="connsiteY2" fmla="*/ 17383 h 98028"/>
                <a:gd name="connsiteX3" fmla="*/ 0 w 78079"/>
                <a:gd name="connsiteY3" fmla="*/ 10259 h 98028"/>
                <a:gd name="connsiteX4" fmla="*/ 2991 w 78079"/>
                <a:gd name="connsiteY4" fmla="*/ 2992 h 98028"/>
                <a:gd name="connsiteX5" fmla="*/ 10259 w 78079"/>
                <a:gd name="connsiteY5" fmla="*/ 0 h 98028"/>
                <a:gd name="connsiteX6" fmla="*/ 78079 w 78079"/>
                <a:gd name="connsiteY6" fmla="*/ 0 h 98028"/>
                <a:gd name="connsiteX7" fmla="*/ 78079 w 78079"/>
                <a:gd name="connsiteY7" fmla="*/ 17383 h 98028"/>
                <a:gd name="connsiteX8" fmla="*/ 49297 w 78079"/>
                <a:gd name="connsiteY8" fmla="*/ 17383 h 98028"/>
                <a:gd name="connsiteX9" fmla="*/ 49297 w 78079"/>
                <a:gd name="connsiteY9" fmla="*/ 98028 h 98028"/>
                <a:gd name="connsiteX10" fmla="*/ 29067 w 78079"/>
                <a:gd name="connsiteY10" fmla="*/ 98028 h 9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79" h="98028">
                  <a:moveTo>
                    <a:pt x="29067" y="98028"/>
                  </a:moveTo>
                  <a:lnTo>
                    <a:pt x="29067" y="17383"/>
                  </a:lnTo>
                  <a:lnTo>
                    <a:pt x="0" y="17383"/>
                  </a:lnTo>
                  <a:lnTo>
                    <a:pt x="0" y="10259"/>
                  </a:lnTo>
                  <a:cubicBezTo>
                    <a:pt x="0" y="7408"/>
                    <a:pt x="997" y="4987"/>
                    <a:pt x="2991" y="2992"/>
                  </a:cubicBezTo>
                  <a:cubicBezTo>
                    <a:pt x="4987" y="997"/>
                    <a:pt x="7408" y="0"/>
                    <a:pt x="10259" y="0"/>
                  </a:cubicBezTo>
                  <a:lnTo>
                    <a:pt x="78079" y="0"/>
                  </a:lnTo>
                  <a:lnTo>
                    <a:pt x="78079" y="17383"/>
                  </a:lnTo>
                  <a:lnTo>
                    <a:pt x="49297" y="17383"/>
                  </a:lnTo>
                  <a:lnTo>
                    <a:pt x="49297" y="98028"/>
                  </a:lnTo>
                  <a:lnTo>
                    <a:pt x="29067" y="98028"/>
                  </a:lnTo>
                  <a:close/>
                </a:path>
              </a:pathLst>
            </a:custGeom>
            <a:solidFill>
              <a:schemeClr val="bg1"/>
            </a:solidFill>
            <a:ln w="1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200A308-87F8-E481-BF5E-C49AA717857B}"/>
                </a:ext>
              </a:extLst>
            </p:cNvPr>
            <p:cNvSpPr/>
            <p:nvPr/>
          </p:nvSpPr>
          <p:spPr>
            <a:xfrm>
              <a:off x="9107310" y="7176336"/>
              <a:ext cx="69818" cy="78936"/>
            </a:xfrm>
            <a:custGeom>
              <a:avLst/>
              <a:gdLst>
                <a:gd name="connsiteX0" fmla="*/ 54430 w 69818"/>
                <a:gd name="connsiteY0" fmla="*/ 54144 h 78936"/>
                <a:gd name="connsiteX1" fmla="*/ 68678 w 69818"/>
                <a:gd name="connsiteY1" fmla="*/ 54144 h 78936"/>
                <a:gd name="connsiteX2" fmla="*/ 56710 w 69818"/>
                <a:gd name="connsiteY2" fmla="*/ 72382 h 78936"/>
                <a:gd name="connsiteX3" fmla="*/ 34482 w 69818"/>
                <a:gd name="connsiteY3" fmla="*/ 78936 h 78936"/>
                <a:gd name="connsiteX4" fmla="*/ 9119 w 69818"/>
                <a:gd name="connsiteY4" fmla="*/ 68392 h 78936"/>
                <a:gd name="connsiteX5" fmla="*/ 0 w 69818"/>
                <a:gd name="connsiteY5" fmla="*/ 39040 h 78936"/>
                <a:gd name="connsiteX6" fmla="*/ 8834 w 69818"/>
                <a:gd name="connsiteY6" fmla="*/ 10545 h 78936"/>
                <a:gd name="connsiteX7" fmla="*/ 34198 w 69818"/>
                <a:gd name="connsiteY7" fmla="*/ 0 h 78936"/>
                <a:gd name="connsiteX8" fmla="*/ 60699 w 69818"/>
                <a:gd name="connsiteY8" fmla="*/ 10259 h 78936"/>
                <a:gd name="connsiteX9" fmla="*/ 69818 w 69818"/>
                <a:gd name="connsiteY9" fmla="*/ 39610 h 78936"/>
                <a:gd name="connsiteX10" fmla="*/ 69818 w 69818"/>
                <a:gd name="connsiteY10" fmla="*/ 41605 h 78936"/>
                <a:gd name="connsiteX11" fmla="*/ 69818 w 69818"/>
                <a:gd name="connsiteY11" fmla="*/ 42745 h 78936"/>
                <a:gd name="connsiteX12" fmla="*/ 69534 w 69818"/>
                <a:gd name="connsiteY12" fmla="*/ 44740 h 78936"/>
                <a:gd name="connsiteX13" fmla="*/ 20234 w 69818"/>
                <a:gd name="connsiteY13" fmla="*/ 44740 h 78936"/>
                <a:gd name="connsiteX14" fmla="*/ 24508 w 69818"/>
                <a:gd name="connsiteY14" fmla="*/ 57849 h 78936"/>
                <a:gd name="connsiteX15" fmla="*/ 35622 w 69818"/>
                <a:gd name="connsiteY15" fmla="*/ 62409 h 78936"/>
                <a:gd name="connsiteX16" fmla="*/ 43886 w 69818"/>
                <a:gd name="connsiteY16" fmla="*/ 60413 h 78936"/>
                <a:gd name="connsiteX17" fmla="*/ 45454 w 69818"/>
                <a:gd name="connsiteY17" fmla="*/ 59416 h 78936"/>
                <a:gd name="connsiteX18" fmla="*/ 47021 w 69818"/>
                <a:gd name="connsiteY18" fmla="*/ 57849 h 78936"/>
                <a:gd name="connsiteX19" fmla="*/ 49158 w 69818"/>
                <a:gd name="connsiteY19" fmla="*/ 55569 h 78936"/>
                <a:gd name="connsiteX20" fmla="*/ 54430 w 69818"/>
                <a:gd name="connsiteY20" fmla="*/ 54144 h 78936"/>
                <a:gd name="connsiteX21" fmla="*/ 20234 w 69818"/>
                <a:gd name="connsiteY21" fmla="*/ 31916 h 78936"/>
                <a:gd name="connsiteX22" fmla="*/ 49300 w 69818"/>
                <a:gd name="connsiteY22" fmla="*/ 31916 h 78936"/>
                <a:gd name="connsiteX23" fmla="*/ 45311 w 69818"/>
                <a:gd name="connsiteY23" fmla="*/ 20518 h 78936"/>
                <a:gd name="connsiteX24" fmla="*/ 34767 w 69818"/>
                <a:gd name="connsiteY24" fmla="*/ 16529 h 78936"/>
                <a:gd name="connsiteX25" fmla="*/ 24508 w 69818"/>
                <a:gd name="connsiteY25" fmla="*/ 20518 h 78936"/>
                <a:gd name="connsiteX26" fmla="*/ 20234 w 69818"/>
                <a:gd name="connsiteY26" fmla="*/ 31916 h 7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818" h="78936">
                  <a:moveTo>
                    <a:pt x="54430" y="54144"/>
                  </a:moveTo>
                  <a:lnTo>
                    <a:pt x="68678" y="54144"/>
                  </a:lnTo>
                  <a:cubicBezTo>
                    <a:pt x="66586" y="62123"/>
                    <a:pt x="62596" y="68205"/>
                    <a:pt x="56710" y="72382"/>
                  </a:cubicBezTo>
                  <a:cubicBezTo>
                    <a:pt x="50818" y="76755"/>
                    <a:pt x="43411" y="78936"/>
                    <a:pt x="34482" y="78936"/>
                  </a:cubicBezTo>
                  <a:cubicBezTo>
                    <a:pt x="23654" y="78936"/>
                    <a:pt x="15198" y="75423"/>
                    <a:pt x="9119" y="68392"/>
                  </a:cubicBezTo>
                  <a:cubicBezTo>
                    <a:pt x="3038" y="61553"/>
                    <a:pt x="0" y="51771"/>
                    <a:pt x="0" y="39040"/>
                  </a:cubicBezTo>
                  <a:cubicBezTo>
                    <a:pt x="0" y="26885"/>
                    <a:pt x="2945" y="17384"/>
                    <a:pt x="8834" y="10545"/>
                  </a:cubicBezTo>
                  <a:cubicBezTo>
                    <a:pt x="14914" y="3517"/>
                    <a:pt x="23368" y="0"/>
                    <a:pt x="34198" y="0"/>
                  </a:cubicBezTo>
                  <a:cubicBezTo>
                    <a:pt x="45595" y="0"/>
                    <a:pt x="54430" y="3420"/>
                    <a:pt x="60699" y="10259"/>
                  </a:cubicBezTo>
                  <a:cubicBezTo>
                    <a:pt x="66776" y="17290"/>
                    <a:pt x="69818" y="27073"/>
                    <a:pt x="69818" y="39610"/>
                  </a:cubicBezTo>
                  <a:lnTo>
                    <a:pt x="69818" y="41605"/>
                  </a:lnTo>
                  <a:lnTo>
                    <a:pt x="69818" y="42745"/>
                  </a:lnTo>
                  <a:cubicBezTo>
                    <a:pt x="69818" y="43699"/>
                    <a:pt x="69721" y="44361"/>
                    <a:pt x="69534" y="44740"/>
                  </a:cubicBezTo>
                  <a:lnTo>
                    <a:pt x="20234" y="44740"/>
                  </a:lnTo>
                  <a:cubicBezTo>
                    <a:pt x="20421" y="50631"/>
                    <a:pt x="21846" y="54999"/>
                    <a:pt x="24508" y="57849"/>
                  </a:cubicBezTo>
                  <a:cubicBezTo>
                    <a:pt x="26975" y="60890"/>
                    <a:pt x="30680" y="62409"/>
                    <a:pt x="35622" y="62409"/>
                  </a:cubicBezTo>
                  <a:cubicBezTo>
                    <a:pt x="38852" y="62409"/>
                    <a:pt x="41606" y="61745"/>
                    <a:pt x="43886" y="60413"/>
                  </a:cubicBezTo>
                  <a:cubicBezTo>
                    <a:pt x="44457" y="60226"/>
                    <a:pt x="44976" y="59893"/>
                    <a:pt x="45454" y="59416"/>
                  </a:cubicBezTo>
                  <a:lnTo>
                    <a:pt x="47021" y="57849"/>
                  </a:lnTo>
                  <a:cubicBezTo>
                    <a:pt x="47207" y="57278"/>
                    <a:pt x="47920" y="56521"/>
                    <a:pt x="49158" y="55569"/>
                  </a:cubicBezTo>
                  <a:cubicBezTo>
                    <a:pt x="50390" y="54620"/>
                    <a:pt x="52150" y="54144"/>
                    <a:pt x="54430" y="54144"/>
                  </a:cubicBezTo>
                  <a:moveTo>
                    <a:pt x="20234" y="31916"/>
                  </a:moveTo>
                  <a:lnTo>
                    <a:pt x="49300" y="31916"/>
                  </a:lnTo>
                  <a:cubicBezTo>
                    <a:pt x="48918" y="26788"/>
                    <a:pt x="47591" y="22990"/>
                    <a:pt x="45311" y="20518"/>
                  </a:cubicBezTo>
                  <a:cubicBezTo>
                    <a:pt x="42842" y="17861"/>
                    <a:pt x="39327" y="16529"/>
                    <a:pt x="34767" y="16529"/>
                  </a:cubicBezTo>
                  <a:cubicBezTo>
                    <a:pt x="30587" y="16529"/>
                    <a:pt x="27168" y="17861"/>
                    <a:pt x="24508" y="20518"/>
                  </a:cubicBezTo>
                  <a:cubicBezTo>
                    <a:pt x="21846" y="23182"/>
                    <a:pt x="20421" y="26980"/>
                    <a:pt x="20234" y="31916"/>
                  </a:cubicBezTo>
                </a:path>
              </a:pathLst>
            </a:custGeom>
            <a:solidFill>
              <a:schemeClr val="bg1"/>
            </a:solidFill>
            <a:ln w="1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E4DA4BD-D777-2453-6EB0-021A4DB7E282}"/>
                </a:ext>
              </a:extLst>
            </p:cNvPr>
            <p:cNvSpPr/>
            <p:nvPr/>
          </p:nvSpPr>
          <p:spPr>
            <a:xfrm>
              <a:off x="9180262" y="7176336"/>
              <a:ext cx="112561" cy="77511"/>
            </a:xfrm>
            <a:custGeom>
              <a:avLst/>
              <a:gdLst>
                <a:gd name="connsiteX0" fmla="*/ 66111 w 112561"/>
                <a:gd name="connsiteY0" fmla="*/ 77512 h 77511"/>
                <a:gd name="connsiteX1" fmla="*/ 46451 w 112561"/>
                <a:gd name="connsiteY1" fmla="*/ 77512 h 77511"/>
                <a:gd name="connsiteX2" fmla="*/ 46451 w 112561"/>
                <a:gd name="connsiteY2" fmla="*/ 33056 h 77511"/>
                <a:gd name="connsiteX3" fmla="*/ 46451 w 112561"/>
                <a:gd name="connsiteY3" fmla="*/ 29067 h 77511"/>
                <a:gd name="connsiteX4" fmla="*/ 42318 w 112561"/>
                <a:gd name="connsiteY4" fmla="*/ 19094 h 77511"/>
                <a:gd name="connsiteX5" fmla="*/ 33057 w 112561"/>
                <a:gd name="connsiteY5" fmla="*/ 15959 h 77511"/>
                <a:gd name="connsiteX6" fmla="*/ 23938 w 112561"/>
                <a:gd name="connsiteY6" fmla="*/ 19094 h 77511"/>
                <a:gd name="connsiteX7" fmla="*/ 19949 w 112561"/>
                <a:gd name="connsiteY7" fmla="*/ 29067 h 77511"/>
                <a:gd name="connsiteX8" fmla="*/ 19949 w 112561"/>
                <a:gd name="connsiteY8" fmla="*/ 77512 h 77511"/>
                <a:gd name="connsiteX9" fmla="*/ 0 w 112561"/>
                <a:gd name="connsiteY9" fmla="*/ 77512 h 77511"/>
                <a:gd name="connsiteX10" fmla="*/ 0 w 112561"/>
                <a:gd name="connsiteY10" fmla="*/ 33056 h 77511"/>
                <a:gd name="connsiteX11" fmla="*/ 10116 w 112561"/>
                <a:gd name="connsiteY11" fmla="*/ 7125 h 77511"/>
                <a:gd name="connsiteX12" fmla="*/ 32487 w 112561"/>
                <a:gd name="connsiteY12" fmla="*/ 0 h 77511"/>
                <a:gd name="connsiteX13" fmla="*/ 45311 w 112561"/>
                <a:gd name="connsiteY13" fmla="*/ 1426 h 77511"/>
                <a:gd name="connsiteX14" fmla="*/ 56707 w 112561"/>
                <a:gd name="connsiteY14" fmla="*/ 7125 h 77511"/>
                <a:gd name="connsiteX15" fmla="*/ 66823 w 112561"/>
                <a:gd name="connsiteY15" fmla="*/ 1852 h 77511"/>
                <a:gd name="connsiteX16" fmla="*/ 78934 w 112561"/>
                <a:gd name="connsiteY16" fmla="*/ 0 h 77511"/>
                <a:gd name="connsiteX17" fmla="*/ 102017 w 112561"/>
                <a:gd name="connsiteY17" fmla="*/ 6556 h 77511"/>
                <a:gd name="connsiteX18" fmla="*/ 112561 w 112561"/>
                <a:gd name="connsiteY18" fmla="*/ 33056 h 77511"/>
                <a:gd name="connsiteX19" fmla="*/ 112561 w 112561"/>
                <a:gd name="connsiteY19" fmla="*/ 77512 h 77511"/>
                <a:gd name="connsiteX20" fmla="*/ 102587 w 112561"/>
                <a:gd name="connsiteY20" fmla="*/ 77512 h 77511"/>
                <a:gd name="connsiteX21" fmla="*/ 95605 w 112561"/>
                <a:gd name="connsiteY21" fmla="*/ 74804 h 77511"/>
                <a:gd name="connsiteX22" fmla="*/ 92898 w 112561"/>
                <a:gd name="connsiteY22" fmla="*/ 67822 h 77511"/>
                <a:gd name="connsiteX23" fmla="*/ 92898 w 112561"/>
                <a:gd name="connsiteY23" fmla="*/ 29065 h 77511"/>
                <a:gd name="connsiteX24" fmla="*/ 88766 w 112561"/>
                <a:gd name="connsiteY24" fmla="*/ 19092 h 77511"/>
                <a:gd name="connsiteX25" fmla="*/ 79504 w 112561"/>
                <a:gd name="connsiteY25" fmla="*/ 15958 h 77511"/>
                <a:gd name="connsiteX26" fmla="*/ 70243 w 112561"/>
                <a:gd name="connsiteY26" fmla="*/ 19092 h 77511"/>
                <a:gd name="connsiteX27" fmla="*/ 66111 w 112561"/>
                <a:gd name="connsiteY27" fmla="*/ 29065 h 77511"/>
                <a:gd name="connsiteX28" fmla="*/ 66111 w 112561"/>
                <a:gd name="connsiteY28" fmla="*/ 33055 h 77511"/>
                <a:gd name="connsiteX29" fmla="*/ 66111 w 112561"/>
                <a:gd name="connsiteY29" fmla="*/ 77512 h 7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2561" h="77511">
                  <a:moveTo>
                    <a:pt x="66111" y="77512"/>
                  </a:moveTo>
                  <a:lnTo>
                    <a:pt x="46451" y="77512"/>
                  </a:lnTo>
                  <a:lnTo>
                    <a:pt x="46451" y="33056"/>
                  </a:lnTo>
                  <a:lnTo>
                    <a:pt x="46451" y="29067"/>
                  </a:lnTo>
                  <a:cubicBezTo>
                    <a:pt x="46451" y="24508"/>
                    <a:pt x="45067" y="21186"/>
                    <a:pt x="42318" y="19094"/>
                  </a:cubicBezTo>
                  <a:cubicBezTo>
                    <a:pt x="39560" y="17005"/>
                    <a:pt x="36476" y="15959"/>
                    <a:pt x="33057" y="15959"/>
                  </a:cubicBezTo>
                  <a:cubicBezTo>
                    <a:pt x="29637" y="15959"/>
                    <a:pt x="26595" y="17005"/>
                    <a:pt x="23938" y="19094"/>
                  </a:cubicBezTo>
                  <a:cubicBezTo>
                    <a:pt x="21275" y="21186"/>
                    <a:pt x="19949" y="24508"/>
                    <a:pt x="19949" y="29067"/>
                  </a:cubicBezTo>
                  <a:lnTo>
                    <a:pt x="19949" y="77512"/>
                  </a:lnTo>
                  <a:lnTo>
                    <a:pt x="0" y="77512"/>
                  </a:lnTo>
                  <a:lnTo>
                    <a:pt x="0" y="33056"/>
                  </a:lnTo>
                  <a:cubicBezTo>
                    <a:pt x="0" y="20141"/>
                    <a:pt x="3370" y="11498"/>
                    <a:pt x="10116" y="7125"/>
                  </a:cubicBezTo>
                  <a:cubicBezTo>
                    <a:pt x="16858" y="2756"/>
                    <a:pt x="24315" y="383"/>
                    <a:pt x="32487" y="0"/>
                  </a:cubicBezTo>
                  <a:cubicBezTo>
                    <a:pt x="36854" y="0"/>
                    <a:pt x="41128" y="476"/>
                    <a:pt x="45311" y="1426"/>
                  </a:cubicBezTo>
                  <a:cubicBezTo>
                    <a:pt x="49485" y="2379"/>
                    <a:pt x="53287" y="4276"/>
                    <a:pt x="56707" y="7125"/>
                  </a:cubicBezTo>
                  <a:cubicBezTo>
                    <a:pt x="59556" y="4658"/>
                    <a:pt x="62928" y="2900"/>
                    <a:pt x="66823" y="1852"/>
                  </a:cubicBezTo>
                  <a:cubicBezTo>
                    <a:pt x="70715" y="811"/>
                    <a:pt x="74755" y="192"/>
                    <a:pt x="78934" y="0"/>
                  </a:cubicBezTo>
                  <a:cubicBezTo>
                    <a:pt x="87294" y="0"/>
                    <a:pt x="94987" y="2187"/>
                    <a:pt x="102017" y="6556"/>
                  </a:cubicBezTo>
                  <a:cubicBezTo>
                    <a:pt x="109044" y="10927"/>
                    <a:pt x="112561" y="19762"/>
                    <a:pt x="112561" y="33056"/>
                  </a:cubicBezTo>
                  <a:lnTo>
                    <a:pt x="112561" y="77512"/>
                  </a:lnTo>
                  <a:lnTo>
                    <a:pt x="102587" y="77512"/>
                  </a:lnTo>
                  <a:cubicBezTo>
                    <a:pt x="99737" y="77512"/>
                    <a:pt x="97410" y="76612"/>
                    <a:pt x="95605" y="74804"/>
                  </a:cubicBezTo>
                  <a:cubicBezTo>
                    <a:pt x="93797" y="73000"/>
                    <a:pt x="92898" y="70671"/>
                    <a:pt x="92898" y="67822"/>
                  </a:cubicBezTo>
                  <a:lnTo>
                    <a:pt x="92898" y="29065"/>
                  </a:lnTo>
                  <a:cubicBezTo>
                    <a:pt x="92898" y="24506"/>
                    <a:pt x="91518" y="21185"/>
                    <a:pt x="88766" y="19092"/>
                  </a:cubicBezTo>
                  <a:cubicBezTo>
                    <a:pt x="86011" y="17004"/>
                    <a:pt x="82924" y="15958"/>
                    <a:pt x="79504" y="15958"/>
                  </a:cubicBezTo>
                  <a:cubicBezTo>
                    <a:pt x="76085" y="15958"/>
                    <a:pt x="72994" y="17004"/>
                    <a:pt x="70243" y="19092"/>
                  </a:cubicBezTo>
                  <a:cubicBezTo>
                    <a:pt x="67488" y="21185"/>
                    <a:pt x="66111" y="24506"/>
                    <a:pt x="66111" y="29065"/>
                  </a:cubicBezTo>
                  <a:lnTo>
                    <a:pt x="66111" y="33055"/>
                  </a:lnTo>
                  <a:lnTo>
                    <a:pt x="66111" y="77512"/>
                  </a:lnTo>
                  <a:close/>
                </a:path>
              </a:pathLst>
            </a:custGeom>
            <a:solidFill>
              <a:schemeClr val="bg1"/>
            </a:solidFill>
            <a:ln w="1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AB01605-21B5-F2BA-F585-20D01C6F5FF9}"/>
                </a:ext>
              </a:extLst>
            </p:cNvPr>
            <p:cNvSpPr/>
            <p:nvPr/>
          </p:nvSpPr>
          <p:spPr>
            <a:xfrm>
              <a:off x="9298238" y="7176336"/>
              <a:ext cx="71527" cy="105438"/>
            </a:xfrm>
            <a:custGeom>
              <a:avLst/>
              <a:gdLst>
                <a:gd name="connsiteX0" fmla="*/ 19378 w 71527"/>
                <a:gd name="connsiteY0" fmla="*/ 95750 h 105438"/>
                <a:gd name="connsiteX1" fmla="*/ 16529 w 71527"/>
                <a:gd name="connsiteY1" fmla="*/ 102589 h 105438"/>
                <a:gd name="connsiteX2" fmla="*/ 9690 w 71527"/>
                <a:gd name="connsiteY2" fmla="*/ 105438 h 105438"/>
                <a:gd name="connsiteX3" fmla="*/ 0 w 71527"/>
                <a:gd name="connsiteY3" fmla="*/ 105438 h 105438"/>
                <a:gd name="connsiteX4" fmla="*/ 0 w 71527"/>
                <a:gd name="connsiteY4" fmla="*/ 34481 h 105438"/>
                <a:gd name="connsiteX5" fmla="*/ 11684 w 71527"/>
                <a:gd name="connsiteY5" fmla="*/ 7267 h 105438"/>
                <a:gd name="connsiteX6" fmla="*/ 37047 w 71527"/>
                <a:gd name="connsiteY6" fmla="*/ 0 h 105438"/>
                <a:gd name="connsiteX7" fmla="*/ 51437 w 71527"/>
                <a:gd name="connsiteY7" fmla="*/ 2708 h 105438"/>
                <a:gd name="connsiteX8" fmla="*/ 62979 w 71527"/>
                <a:gd name="connsiteY8" fmla="*/ 10544 h 105438"/>
                <a:gd name="connsiteX9" fmla="*/ 71528 w 71527"/>
                <a:gd name="connsiteY9" fmla="*/ 39040 h 105438"/>
                <a:gd name="connsiteX10" fmla="*/ 62979 w 71527"/>
                <a:gd name="connsiteY10" fmla="*/ 68108 h 105438"/>
                <a:gd name="connsiteX11" fmla="*/ 41036 w 71527"/>
                <a:gd name="connsiteY11" fmla="*/ 78936 h 105438"/>
                <a:gd name="connsiteX12" fmla="*/ 28497 w 71527"/>
                <a:gd name="connsiteY12" fmla="*/ 76371 h 105438"/>
                <a:gd name="connsiteX13" fmla="*/ 19378 w 71527"/>
                <a:gd name="connsiteY13" fmla="*/ 67537 h 105438"/>
                <a:gd name="connsiteX14" fmla="*/ 19378 w 71527"/>
                <a:gd name="connsiteY14" fmla="*/ 95750 h 105438"/>
                <a:gd name="connsiteX15" fmla="*/ 51865 w 71527"/>
                <a:gd name="connsiteY15" fmla="*/ 39895 h 105438"/>
                <a:gd name="connsiteX16" fmla="*/ 47591 w 71527"/>
                <a:gd name="connsiteY16" fmla="*/ 22798 h 105438"/>
                <a:gd name="connsiteX17" fmla="*/ 35336 w 71527"/>
                <a:gd name="connsiteY17" fmla="*/ 16813 h 105438"/>
                <a:gd name="connsiteX18" fmla="*/ 23368 w 71527"/>
                <a:gd name="connsiteY18" fmla="*/ 22798 h 105438"/>
                <a:gd name="connsiteX19" fmla="*/ 19378 w 71527"/>
                <a:gd name="connsiteY19" fmla="*/ 39895 h 105438"/>
                <a:gd name="connsiteX20" fmla="*/ 23652 w 71527"/>
                <a:gd name="connsiteY20" fmla="*/ 56138 h 105438"/>
                <a:gd name="connsiteX21" fmla="*/ 35907 w 71527"/>
                <a:gd name="connsiteY21" fmla="*/ 62123 h 105438"/>
                <a:gd name="connsiteX22" fmla="*/ 47591 w 71527"/>
                <a:gd name="connsiteY22" fmla="*/ 56138 h 105438"/>
                <a:gd name="connsiteX23" fmla="*/ 51865 w 71527"/>
                <a:gd name="connsiteY23" fmla="*/ 39895 h 10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527" h="105438">
                  <a:moveTo>
                    <a:pt x="19378" y="95750"/>
                  </a:moveTo>
                  <a:cubicBezTo>
                    <a:pt x="19378" y="98408"/>
                    <a:pt x="18426" y="100688"/>
                    <a:pt x="16529" y="102589"/>
                  </a:cubicBezTo>
                  <a:cubicBezTo>
                    <a:pt x="14629" y="104485"/>
                    <a:pt x="12349" y="105438"/>
                    <a:pt x="9690" y="105438"/>
                  </a:cubicBezTo>
                  <a:lnTo>
                    <a:pt x="0" y="105438"/>
                  </a:lnTo>
                  <a:lnTo>
                    <a:pt x="0" y="34481"/>
                  </a:lnTo>
                  <a:cubicBezTo>
                    <a:pt x="0" y="21186"/>
                    <a:pt x="3892" y="12112"/>
                    <a:pt x="11684" y="7267"/>
                  </a:cubicBezTo>
                  <a:cubicBezTo>
                    <a:pt x="19473" y="2423"/>
                    <a:pt x="27928" y="0"/>
                    <a:pt x="37047" y="0"/>
                  </a:cubicBezTo>
                  <a:cubicBezTo>
                    <a:pt x="41793" y="0"/>
                    <a:pt x="46592" y="904"/>
                    <a:pt x="51437" y="2708"/>
                  </a:cubicBezTo>
                  <a:cubicBezTo>
                    <a:pt x="56282" y="4516"/>
                    <a:pt x="60129" y="7125"/>
                    <a:pt x="62979" y="10544"/>
                  </a:cubicBezTo>
                  <a:cubicBezTo>
                    <a:pt x="68678" y="17954"/>
                    <a:pt x="71528" y="27456"/>
                    <a:pt x="71528" y="39040"/>
                  </a:cubicBezTo>
                  <a:cubicBezTo>
                    <a:pt x="71528" y="51011"/>
                    <a:pt x="68678" y="60698"/>
                    <a:pt x="62979" y="68108"/>
                  </a:cubicBezTo>
                  <a:cubicBezTo>
                    <a:pt x="57279" y="75330"/>
                    <a:pt x="49962" y="78936"/>
                    <a:pt x="41036" y="78936"/>
                  </a:cubicBezTo>
                  <a:cubicBezTo>
                    <a:pt x="36286" y="78936"/>
                    <a:pt x="32105" y="78081"/>
                    <a:pt x="28497" y="76371"/>
                  </a:cubicBezTo>
                  <a:cubicBezTo>
                    <a:pt x="24695" y="74475"/>
                    <a:pt x="21658" y="71527"/>
                    <a:pt x="19378" y="67537"/>
                  </a:cubicBezTo>
                  <a:lnTo>
                    <a:pt x="19378" y="95750"/>
                  </a:lnTo>
                  <a:close/>
                  <a:moveTo>
                    <a:pt x="51865" y="39895"/>
                  </a:moveTo>
                  <a:cubicBezTo>
                    <a:pt x="51865" y="32485"/>
                    <a:pt x="50440" y="26788"/>
                    <a:pt x="47591" y="22798"/>
                  </a:cubicBezTo>
                  <a:cubicBezTo>
                    <a:pt x="44741" y="18809"/>
                    <a:pt x="40653" y="16813"/>
                    <a:pt x="35336" y="16813"/>
                  </a:cubicBezTo>
                  <a:cubicBezTo>
                    <a:pt x="30207" y="16813"/>
                    <a:pt x="26217" y="18809"/>
                    <a:pt x="23368" y="22798"/>
                  </a:cubicBezTo>
                  <a:cubicBezTo>
                    <a:pt x="20706" y="26409"/>
                    <a:pt x="19378" y="32109"/>
                    <a:pt x="19378" y="39895"/>
                  </a:cubicBezTo>
                  <a:cubicBezTo>
                    <a:pt x="19378" y="47117"/>
                    <a:pt x="20803" y="52532"/>
                    <a:pt x="23652" y="56138"/>
                  </a:cubicBezTo>
                  <a:cubicBezTo>
                    <a:pt x="26503" y="60129"/>
                    <a:pt x="30587" y="62123"/>
                    <a:pt x="35907" y="62123"/>
                  </a:cubicBezTo>
                  <a:cubicBezTo>
                    <a:pt x="40846" y="62123"/>
                    <a:pt x="44741" y="60129"/>
                    <a:pt x="47591" y="56138"/>
                  </a:cubicBezTo>
                  <a:cubicBezTo>
                    <a:pt x="50440" y="52150"/>
                    <a:pt x="51865" y="46736"/>
                    <a:pt x="51865" y="39895"/>
                  </a:cubicBezTo>
                </a:path>
              </a:pathLst>
            </a:custGeom>
            <a:solidFill>
              <a:schemeClr val="bg1"/>
            </a:solidFill>
            <a:ln w="1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2C8808B-EF22-60AC-7DA8-A0BC294DBCD1}"/>
                </a:ext>
              </a:extLst>
            </p:cNvPr>
            <p:cNvSpPr/>
            <p:nvPr/>
          </p:nvSpPr>
          <p:spPr>
            <a:xfrm>
              <a:off x="9374040" y="7155819"/>
              <a:ext cx="19947" cy="98028"/>
            </a:xfrm>
            <a:custGeom>
              <a:avLst/>
              <a:gdLst>
                <a:gd name="connsiteX0" fmla="*/ 0 w 19947"/>
                <a:gd name="connsiteY0" fmla="*/ 0 h 98028"/>
                <a:gd name="connsiteX1" fmla="*/ 10259 w 19947"/>
                <a:gd name="connsiteY1" fmla="*/ 0 h 98028"/>
                <a:gd name="connsiteX2" fmla="*/ 17098 w 19947"/>
                <a:gd name="connsiteY2" fmla="*/ 2708 h 98028"/>
                <a:gd name="connsiteX3" fmla="*/ 19947 w 19947"/>
                <a:gd name="connsiteY3" fmla="*/ 9404 h 98028"/>
                <a:gd name="connsiteX4" fmla="*/ 19947 w 19947"/>
                <a:gd name="connsiteY4" fmla="*/ 98028 h 98028"/>
                <a:gd name="connsiteX5" fmla="*/ 0 w 19947"/>
                <a:gd name="connsiteY5" fmla="*/ 98028 h 98028"/>
                <a:gd name="connsiteX6" fmla="*/ 0 w 19947"/>
                <a:gd name="connsiteY6" fmla="*/ 0 h 9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47" h="98028">
                  <a:moveTo>
                    <a:pt x="0" y="0"/>
                  </a:moveTo>
                  <a:lnTo>
                    <a:pt x="10259" y="0"/>
                  </a:lnTo>
                  <a:cubicBezTo>
                    <a:pt x="12915" y="0"/>
                    <a:pt x="15196" y="904"/>
                    <a:pt x="17098" y="2708"/>
                  </a:cubicBezTo>
                  <a:cubicBezTo>
                    <a:pt x="18995" y="4514"/>
                    <a:pt x="19947" y="6746"/>
                    <a:pt x="19947" y="9404"/>
                  </a:cubicBezTo>
                  <a:lnTo>
                    <a:pt x="19947" y="98028"/>
                  </a:lnTo>
                  <a:lnTo>
                    <a:pt x="0" y="98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ECD86EE-8006-28F3-0D3B-7FC7926452FC}"/>
                </a:ext>
              </a:extLst>
            </p:cNvPr>
            <p:cNvSpPr/>
            <p:nvPr/>
          </p:nvSpPr>
          <p:spPr>
            <a:xfrm>
              <a:off x="9395698" y="7176336"/>
              <a:ext cx="64115" cy="78936"/>
            </a:xfrm>
            <a:custGeom>
              <a:avLst/>
              <a:gdLst>
                <a:gd name="connsiteX0" fmla="*/ 50154 w 64115"/>
                <a:gd name="connsiteY0" fmla="*/ 74377 h 78936"/>
                <a:gd name="connsiteX1" fmla="*/ 37473 w 64115"/>
                <a:gd name="connsiteY1" fmla="*/ 78224 h 78936"/>
                <a:gd name="connsiteX2" fmla="*/ 25648 w 64115"/>
                <a:gd name="connsiteY2" fmla="*/ 78936 h 78936"/>
                <a:gd name="connsiteX3" fmla="*/ 7694 w 64115"/>
                <a:gd name="connsiteY3" fmla="*/ 73379 h 78936"/>
                <a:gd name="connsiteX4" fmla="*/ 0 w 64115"/>
                <a:gd name="connsiteY4" fmla="*/ 54998 h 78936"/>
                <a:gd name="connsiteX5" fmla="*/ 6982 w 64115"/>
                <a:gd name="connsiteY5" fmla="*/ 37900 h 78936"/>
                <a:gd name="connsiteX6" fmla="*/ 24792 w 64115"/>
                <a:gd name="connsiteY6" fmla="*/ 31061 h 78936"/>
                <a:gd name="connsiteX7" fmla="*/ 28213 w 64115"/>
                <a:gd name="connsiteY7" fmla="*/ 30633 h 78936"/>
                <a:gd name="connsiteX8" fmla="*/ 32771 w 64115"/>
                <a:gd name="connsiteY8" fmla="*/ 29921 h 78936"/>
                <a:gd name="connsiteX9" fmla="*/ 45311 w 64115"/>
                <a:gd name="connsiteY9" fmla="*/ 22512 h 78936"/>
                <a:gd name="connsiteX10" fmla="*/ 40893 w 64115"/>
                <a:gd name="connsiteY10" fmla="*/ 16955 h 78936"/>
                <a:gd name="connsiteX11" fmla="*/ 32771 w 64115"/>
                <a:gd name="connsiteY11" fmla="*/ 15673 h 78936"/>
                <a:gd name="connsiteX12" fmla="*/ 25648 w 64115"/>
                <a:gd name="connsiteY12" fmla="*/ 16813 h 78936"/>
                <a:gd name="connsiteX13" fmla="*/ 21088 w 64115"/>
                <a:gd name="connsiteY13" fmla="*/ 21088 h 78936"/>
                <a:gd name="connsiteX14" fmla="*/ 1995 w 64115"/>
                <a:gd name="connsiteY14" fmla="*/ 21088 h 78936"/>
                <a:gd name="connsiteX15" fmla="*/ 9974 w 64115"/>
                <a:gd name="connsiteY15" fmla="*/ 6554 h 78936"/>
                <a:gd name="connsiteX16" fmla="*/ 31916 w 64115"/>
                <a:gd name="connsiteY16" fmla="*/ 0 h 78936"/>
                <a:gd name="connsiteX17" fmla="*/ 55852 w 64115"/>
                <a:gd name="connsiteY17" fmla="*/ 5414 h 78936"/>
                <a:gd name="connsiteX18" fmla="*/ 64115 w 64115"/>
                <a:gd name="connsiteY18" fmla="*/ 21372 h 78936"/>
                <a:gd name="connsiteX19" fmla="*/ 64115 w 64115"/>
                <a:gd name="connsiteY19" fmla="*/ 47303 h 78936"/>
                <a:gd name="connsiteX20" fmla="*/ 59983 w 64115"/>
                <a:gd name="connsiteY20" fmla="*/ 65114 h 78936"/>
                <a:gd name="connsiteX21" fmla="*/ 50154 w 64115"/>
                <a:gd name="connsiteY21" fmla="*/ 74377 h 78936"/>
                <a:gd name="connsiteX22" fmla="*/ 45595 w 64115"/>
                <a:gd name="connsiteY22" fmla="*/ 39326 h 78936"/>
                <a:gd name="connsiteX23" fmla="*/ 34481 w 64115"/>
                <a:gd name="connsiteY23" fmla="*/ 43031 h 78936"/>
                <a:gd name="connsiteX24" fmla="*/ 27926 w 64115"/>
                <a:gd name="connsiteY24" fmla="*/ 44455 h 78936"/>
                <a:gd name="connsiteX25" fmla="*/ 20518 w 64115"/>
                <a:gd name="connsiteY25" fmla="*/ 48160 h 78936"/>
                <a:gd name="connsiteX26" fmla="*/ 18523 w 64115"/>
                <a:gd name="connsiteY26" fmla="*/ 54430 h 78936"/>
                <a:gd name="connsiteX27" fmla="*/ 21088 w 64115"/>
                <a:gd name="connsiteY27" fmla="*/ 61269 h 78936"/>
                <a:gd name="connsiteX28" fmla="*/ 28497 w 64115"/>
                <a:gd name="connsiteY28" fmla="*/ 63549 h 78936"/>
                <a:gd name="connsiteX29" fmla="*/ 41035 w 64115"/>
                <a:gd name="connsiteY29" fmla="*/ 58989 h 78936"/>
                <a:gd name="connsiteX30" fmla="*/ 45595 w 64115"/>
                <a:gd name="connsiteY30" fmla="*/ 46449 h 78936"/>
                <a:gd name="connsiteX31" fmla="*/ 45595 w 64115"/>
                <a:gd name="connsiteY31" fmla="*/ 39326 h 7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4115" h="78936">
                  <a:moveTo>
                    <a:pt x="50154" y="74377"/>
                  </a:moveTo>
                  <a:cubicBezTo>
                    <a:pt x="46165" y="76470"/>
                    <a:pt x="41932" y="77748"/>
                    <a:pt x="37473" y="78224"/>
                  </a:cubicBezTo>
                  <a:cubicBezTo>
                    <a:pt x="33006" y="78696"/>
                    <a:pt x="29067" y="78936"/>
                    <a:pt x="25648" y="78936"/>
                  </a:cubicBezTo>
                  <a:cubicBezTo>
                    <a:pt x="18807" y="78936"/>
                    <a:pt x="12824" y="77082"/>
                    <a:pt x="7694" y="73379"/>
                  </a:cubicBezTo>
                  <a:cubicBezTo>
                    <a:pt x="2565" y="69674"/>
                    <a:pt x="0" y="63548"/>
                    <a:pt x="0" y="54998"/>
                  </a:cubicBezTo>
                  <a:cubicBezTo>
                    <a:pt x="0" y="47019"/>
                    <a:pt x="2324" y="41320"/>
                    <a:pt x="6982" y="37900"/>
                  </a:cubicBezTo>
                  <a:cubicBezTo>
                    <a:pt x="11634" y="34479"/>
                    <a:pt x="17570" y="32201"/>
                    <a:pt x="24792" y="31061"/>
                  </a:cubicBezTo>
                  <a:cubicBezTo>
                    <a:pt x="25739" y="31061"/>
                    <a:pt x="26879" y="30918"/>
                    <a:pt x="28213" y="30633"/>
                  </a:cubicBezTo>
                  <a:cubicBezTo>
                    <a:pt x="29539" y="30348"/>
                    <a:pt x="31062" y="30114"/>
                    <a:pt x="32771" y="29921"/>
                  </a:cubicBezTo>
                  <a:cubicBezTo>
                    <a:pt x="41128" y="28782"/>
                    <a:pt x="45311" y="26314"/>
                    <a:pt x="45311" y="22512"/>
                  </a:cubicBezTo>
                  <a:cubicBezTo>
                    <a:pt x="45311" y="19663"/>
                    <a:pt x="43836" y="17810"/>
                    <a:pt x="40893" y="16955"/>
                  </a:cubicBezTo>
                  <a:cubicBezTo>
                    <a:pt x="37945" y="16101"/>
                    <a:pt x="35239" y="15673"/>
                    <a:pt x="32771" y="15673"/>
                  </a:cubicBezTo>
                  <a:cubicBezTo>
                    <a:pt x="30109" y="15673"/>
                    <a:pt x="27735" y="16055"/>
                    <a:pt x="25648" y="16813"/>
                  </a:cubicBezTo>
                  <a:cubicBezTo>
                    <a:pt x="23555" y="17574"/>
                    <a:pt x="22034" y="18999"/>
                    <a:pt x="21088" y="21088"/>
                  </a:cubicBezTo>
                  <a:lnTo>
                    <a:pt x="1995" y="21088"/>
                  </a:lnTo>
                  <a:cubicBezTo>
                    <a:pt x="2752" y="15201"/>
                    <a:pt x="5414" y="10356"/>
                    <a:pt x="9974" y="6554"/>
                  </a:cubicBezTo>
                  <a:cubicBezTo>
                    <a:pt x="15104" y="2186"/>
                    <a:pt x="22415" y="0"/>
                    <a:pt x="31916" y="0"/>
                  </a:cubicBezTo>
                  <a:cubicBezTo>
                    <a:pt x="42553" y="0"/>
                    <a:pt x="50532" y="1807"/>
                    <a:pt x="55852" y="5414"/>
                  </a:cubicBezTo>
                  <a:cubicBezTo>
                    <a:pt x="61362" y="9216"/>
                    <a:pt x="64115" y="14533"/>
                    <a:pt x="64115" y="21372"/>
                  </a:cubicBezTo>
                  <a:lnTo>
                    <a:pt x="64115" y="47303"/>
                  </a:lnTo>
                  <a:cubicBezTo>
                    <a:pt x="64115" y="54903"/>
                    <a:pt x="62735" y="60840"/>
                    <a:pt x="59983" y="65114"/>
                  </a:cubicBezTo>
                  <a:cubicBezTo>
                    <a:pt x="57229" y="69389"/>
                    <a:pt x="53952" y="72481"/>
                    <a:pt x="50154" y="74377"/>
                  </a:cubicBezTo>
                  <a:moveTo>
                    <a:pt x="45595" y="39326"/>
                  </a:moveTo>
                  <a:cubicBezTo>
                    <a:pt x="42930" y="40658"/>
                    <a:pt x="39225" y="41891"/>
                    <a:pt x="34481" y="43031"/>
                  </a:cubicBezTo>
                  <a:lnTo>
                    <a:pt x="27926" y="44455"/>
                  </a:lnTo>
                  <a:cubicBezTo>
                    <a:pt x="24508" y="45408"/>
                    <a:pt x="22034" y="46641"/>
                    <a:pt x="20518" y="48160"/>
                  </a:cubicBezTo>
                  <a:cubicBezTo>
                    <a:pt x="19185" y="50253"/>
                    <a:pt x="18523" y="52341"/>
                    <a:pt x="18523" y="54430"/>
                  </a:cubicBezTo>
                  <a:cubicBezTo>
                    <a:pt x="18523" y="57279"/>
                    <a:pt x="19378" y="59559"/>
                    <a:pt x="21088" y="61269"/>
                  </a:cubicBezTo>
                  <a:cubicBezTo>
                    <a:pt x="22797" y="62791"/>
                    <a:pt x="25264" y="63549"/>
                    <a:pt x="28497" y="63549"/>
                  </a:cubicBezTo>
                  <a:cubicBezTo>
                    <a:pt x="33814" y="63549"/>
                    <a:pt x="37994" y="62030"/>
                    <a:pt x="41035" y="58989"/>
                  </a:cubicBezTo>
                  <a:cubicBezTo>
                    <a:pt x="44070" y="55952"/>
                    <a:pt x="45595" y="51771"/>
                    <a:pt x="45595" y="46449"/>
                  </a:cubicBezTo>
                  <a:lnTo>
                    <a:pt x="45595" y="39326"/>
                  </a:lnTo>
                  <a:close/>
                </a:path>
              </a:pathLst>
            </a:custGeom>
            <a:solidFill>
              <a:schemeClr val="bg1"/>
            </a:solidFill>
            <a:ln w="1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DC487A9-9F01-60AB-4197-3C4C10762E0A}"/>
                </a:ext>
              </a:extLst>
            </p:cNvPr>
            <p:cNvSpPr/>
            <p:nvPr/>
          </p:nvSpPr>
          <p:spPr>
            <a:xfrm>
              <a:off x="9464943" y="7155819"/>
              <a:ext cx="31346" cy="98255"/>
            </a:xfrm>
            <a:custGeom>
              <a:avLst/>
              <a:gdLst>
                <a:gd name="connsiteX0" fmla="*/ 31347 w 31346"/>
                <a:gd name="connsiteY0" fmla="*/ 98028 h 98255"/>
                <a:gd name="connsiteX1" fmla="*/ 10971 w 31346"/>
                <a:gd name="connsiteY1" fmla="*/ 97744 h 98255"/>
                <a:gd name="connsiteX2" fmla="*/ 0 w 31346"/>
                <a:gd name="connsiteY2" fmla="*/ 83780 h 98255"/>
                <a:gd name="connsiteX3" fmla="*/ 0 w 31346"/>
                <a:gd name="connsiteY3" fmla="*/ 0 h 98255"/>
                <a:gd name="connsiteX4" fmla="*/ 10259 w 31346"/>
                <a:gd name="connsiteY4" fmla="*/ 0 h 98255"/>
                <a:gd name="connsiteX5" fmla="*/ 16813 w 31346"/>
                <a:gd name="connsiteY5" fmla="*/ 2849 h 98255"/>
                <a:gd name="connsiteX6" fmla="*/ 19663 w 31346"/>
                <a:gd name="connsiteY6" fmla="*/ 9688 h 98255"/>
                <a:gd name="connsiteX7" fmla="*/ 19663 w 31346"/>
                <a:gd name="connsiteY7" fmla="*/ 22512 h 98255"/>
                <a:gd name="connsiteX8" fmla="*/ 31347 w 31346"/>
                <a:gd name="connsiteY8" fmla="*/ 22512 h 98255"/>
                <a:gd name="connsiteX9" fmla="*/ 31347 w 31346"/>
                <a:gd name="connsiteY9" fmla="*/ 26502 h 98255"/>
                <a:gd name="connsiteX10" fmla="*/ 28497 w 31346"/>
                <a:gd name="connsiteY10" fmla="*/ 33484 h 98255"/>
                <a:gd name="connsiteX11" fmla="*/ 21658 w 31346"/>
                <a:gd name="connsiteY11" fmla="*/ 36192 h 98255"/>
                <a:gd name="connsiteX12" fmla="*/ 19663 w 31346"/>
                <a:gd name="connsiteY12" fmla="*/ 36192 h 98255"/>
                <a:gd name="connsiteX13" fmla="*/ 19663 w 31346"/>
                <a:gd name="connsiteY13" fmla="*/ 78366 h 98255"/>
                <a:gd name="connsiteX14" fmla="*/ 25362 w 31346"/>
                <a:gd name="connsiteY14" fmla="*/ 83210 h 98255"/>
                <a:gd name="connsiteX15" fmla="*/ 31347 w 31346"/>
                <a:gd name="connsiteY15" fmla="*/ 83210 h 98255"/>
                <a:gd name="connsiteX16" fmla="*/ 31347 w 31346"/>
                <a:gd name="connsiteY16" fmla="*/ 98028 h 9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46" h="98255">
                  <a:moveTo>
                    <a:pt x="31347" y="98028"/>
                  </a:moveTo>
                  <a:cubicBezTo>
                    <a:pt x="25077" y="98408"/>
                    <a:pt x="18282" y="98313"/>
                    <a:pt x="10971" y="97744"/>
                  </a:cubicBezTo>
                  <a:cubicBezTo>
                    <a:pt x="3658" y="97174"/>
                    <a:pt x="0" y="92521"/>
                    <a:pt x="0" y="83780"/>
                  </a:cubicBezTo>
                  <a:lnTo>
                    <a:pt x="0" y="0"/>
                  </a:lnTo>
                  <a:lnTo>
                    <a:pt x="10259" y="0"/>
                  </a:lnTo>
                  <a:cubicBezTo>
                    <a:pt x="12727" y="0"/>
                    <a:pt x="14914" y="953"/>
                    <a:pt x="16813" y="2849"/>
                  </a:cubicBezTo>
                  <a:cubicBezTo>
                    <a:pt x="18710" y="4751"/>
                    <a:pt x="19663" y="7031"/>
                    <a:pt x="19663" y="9688"/>
                  </a:cubicBezTo>
                  <a:lnTo>
                    <a:pt x="19663" y="22512"/>
                  </a:lnTo>
                  <a:lnTo>
                    <a:pt x="31347" y="22512"/>
                  </a:lnTo>
                  <a:lnTo>
                    <a:pt x="31347" y="26502"/>
                  </a:lnTo>
                  <a:cubicBezTo>
                    <a:pt x="31347" y="29351"/>
                    <a:pt x="30394" y="31680"/>
                    <a:pt x="28497" y="33484"/>
                  </a:cubicBezTo>
                  <a:cubicBezTo>
                    <a:pt x="26598" y="35292"/>
                    <a:pt x="24317" y="36192"/>
                    <a:pt x="21658" y="36192"/>
                  </a:cubicBezTo>
                  <a:lnTo>
                    <a:pt x="19663" y="36192"/>
                  </a:lnTo>
                  <a:lnTo>
                    <a:pt x="19663" y="78366"/>
                  </a:lnTo>
                  <a:cubicBezTo>
                    <a:pt x="19663" y="81598"/>
                    <a:pt x="21560" y="83210"/>
                    <a:pt x="25362" y="83210"/>
                  </a:cubicBezTo>
                  <a:lnTo>
                    <a:pt x="31347" y="83210"/>
                  </a:lnTo>
                  <a:lnTo>
                    <a:pt x="31347" y="98028"/>
                  </a:lnTo>
                  <a:close/>
                </a:path>
              </a:pathLst>
            </a:custGeom>
            <a:solidFill>
              <a:schemeClr val="bg1"/>
            </a:solidFill>
            <a:ln w="1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70976F9-FD4F-6ED4-842A-AA159104B6A4}"/>
                </a:ext>
              </a:extLst>
            </p:cNvPr>
            <p:cNvSpPr/>
            <p:nvPr/>
          </p:nvSpPr>
          <p:spPr>
            <a:xfrm>
              <a:off x="9496291" y="7176336"/>
              <a:ext cx="69816" cy="78936"/>
            </a:xfrm>
            <a:custGeom>
              <a:avLst/>
              <a:gdLst>
                <a:gd name="connsiteX0" fmla="*/ 54428 w 69816"/>
                <a:gd name="connsiteY0" fmla="*/ 54144 h 78936"/>
                <a:gd name="connsiteX1" fmla="*/ 68677 w 69816"/>
                <a:gd name="connsiteY1" fmla="*/ 54144 h 78936"/>
                <a:gd name="connsiteX2" fmla="*/ 56708 w 69816"/>
                <a:gd name="connsiteY2" fmla="*/ 72382 h 78936"/>
                <a:gd name="connsiteX3" fmla="*/ 34481 w 69816"/>
                <a:gd name="connsiteY3" fmla="*/ 78936 h 78936"/>
                <a:gd name="connsiteX4" fmla="*/ 9119 w 69816"/>
                <a:gd name="connsiteY4" fmla="*/ 68392 h 78936"/>
                <a:gd name="connsiteX5" fmla="*/ 0 w 69816"/>
                <a:gd name="connsiteY5" fmla="*/ 39040 h 78936"/>
                <a:gd name="connsiteX6" fmla="*/ 8834 w 69816"/>
                <a:gd name="connsiteY6" fmla="*/ 10545 h 78936"/>
                <a:gd name="connsiteX7" fmla="*/ 34196 w 69816"/>
                <a:gd name="connsiteY7" fmla="*/ 0 h 78936"/>
                <a:gd name="connsiteX8" fmla="*/ 60698 w 69816"/>
                <a:gd name="connsiteY8" fmla="*/ 10259 h 78936"/>
                <a:gd name="connsiteX9" fmla="*/ 69817 w 69816"/>
                <a:gd name="connsiteY9" fmla="*/ 39610 h 78936"/>
                <a:gd name="connsiteX10" fmla="*/ 69817 w 69816"/>
                <a:gd name="connsiteY10" fmla="*/ 41605 h 78936"/>
                <a:gd name="connsiteX11" fmla="*/ 69817 w 69816"/>
                <a:gd name="connsiteY11" fmla="*/ 42745 h 78936"/>
                <a:gd name="connsiteX12" fmla="*/ 69532 w 69816"/>
                <a:gd name="connsiteY12" fmla="*/ 44740 h 78936"/>
                <a:gd name="connsiteX13" fmla="*/ 20232 w 69816"/>
                <a:gd name="connsiteY13" fmla="*/ 44740 h 78936"/>
                <a:gd name="connsiteX14" fmla="*/ 24506 w 69816"/>
                <a:gd name="connsiteY14" fmla="*/ 57849 h 78936"/>
                <a:gd name="connsiteX15" fmla="*/ 35621 w 69816"/>
                <a:gd name="connsiteY15" fmla="*/ 62409 h 78936"/>
                <a:gd name="connsiteX16" fmla="*/ 43884 w 69816"/>
                <a:gd name="connsiteY16" fmla="*/ 60413 h 78936"/>
                <a:gd name="connsiteX17" fmla="*/ 45452 w 69816"/>
                <a:gd name="connsiteY17" fmla="*/ 59416 h 78936"/>
                <a:gd name="connsiteX18" fmla="*/ 47020 w 69816"/>
                <a:gd name="connsiteY18" fmla="*/ 57849 h 78936"/>
                <a:gd name="connsiteX19" fmla="*/ 49157 w 69816"/>
                <a:gd name="connsiteY19" fmla="*/ 55569 h 78936"/>
                <a:gd name="connsiteX20" fmla="*/ 54428 w 69816"/>
                <a:gd name="connsiteY20" fmla="*/ 54144 h 78936"/>
                <a:gd name="connsiteX21" fmla="*/ 20232 w 69816"/>
                <a:gd name="connsiteY21" fmla="*/ 31916 h 78936"/>
                <a:gd name="connsiteX22" fmla="*/ 49299 w 69816"/>
                <a:gd name="connsiteY22" fmla="*/ 31916 h 78936"/>
                <a:gd name="connsiteX23" fmla="*/ 45309 w 69816"/>
                <a:gd name="connsiteY23" fmla="*/ 20518 h 78936"/>
                <a:gd name="connsiteX24" fmla="*/ 34765 w 69816"/>
                <a:gd name="connsiteY24" fmla="*/ 16529 h 78936"/>
                <a:gd name="connsiteX25" fmla="*/ 24506 w 69816"/>
                <a:gd name="connsiteY25" fmla="*/ 20518 h 78936"/>
                <a:gd name="connsiteX26" fmla="*/ 20232 w 69816"/>
                <a:gd name="connsiteY26" fmla="*/ 31916 h 7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816" h="78936">
                  <a:moveTo>
                    <a:pt x="54428" y="54144"/>
                  </a:moveTo>
                  <a:lnTo>
                    <a:pt x="68677" y="54144"/>
                  </a:lnTo>
                  <a:cubicBezTo>
                    <a:pt x="66584" y="62123"/>
                    <a:pt x="62595" y="68205"/>
                    <a:pt x="56708" y="72382"/>
                  </a:cubicBezTo>
                  <a:cubicBezTo>
                    <a:pt x="50816" y="76755"/>
                    <a:pt x="43410" y="78936"/>
                    <a:pt x="34481" y="78936"/>
                  </a:cubicBezTo>
                  <a:cubicBezTo>
                    <a:pt x="23652" y="78936"/>
                    <a:pt x="15198" y="75423"/>
                    <a:pt x="9119" y="68392"/>
                  </a:cubicBezTo>
                  <a:cubicBezTo>
                    <a:pt x="3037" y="61553"/>
                    <a:pt x="0" y="51771"/>
                    <a:pt x="0" y="39040"/>
                  </a:cubicBezTo>
                  <a:cubicBezTo>
                    <a:pt x="0" y="26885"/>
                    <a:pt x="2945" y="17384"/>
                    <a:pt x="8834" y="10545"/>
                  </a:cubicBezTo>
                  <a:cubicBezTo>
                    <a:pt x="14914" y="3517"/>
                    <a:pt x="23368" y="0"/>
                    <a:pt x="34196" y="0"/>
                  </a:cubicBezTo>
                  <a:cubicBezTo>
                    <a:pt x="45595" y="0"/>
                    <a:pt x="54430" y="3420"/>
                    <a:pt x="60698" y="10259"/>
                  </a:cubicBezTo>
                  <a:cubicBezTo>
                    <a:pt x="66774" y="17290"/>
                    <a:pt x="69817" y="27073"/>
                    <a:pt x="69817" y="39610"/>
                  </a:cubicBezTo>
                  <a:lnTo>
                    <a:pt x="69817" y="41605"/>
                  </a:lnTo>
                  <a:lnTo>
                    <a:pt x="69817" y="42745"/>
                  </a:lnTo>
                  <a:cubicBezTo>
                    <a:pt x="69817" y="43699"/>
                    <a:pt x="69720" y="44361"/>
                    <a:pt x="69532" y="44740"/>
                  </a:cubicBezTo>
                  <a:lnTo>
                    <a:pt x="20232" y="44740"/>
                  </a:lnTo>
                  <a:cubicBezTo>
                    <a:pt x="20420" y="50631"/>
                    <a:pt x="21844" y="54999"/>
                    <a:pt x="24506" y="57849"/>
                  </a:cubicBezTo>
                  <a:cubicBezTo>
                    <a:pt x="26974" y="60890"/>
                    <a:pt x="30677" y="62409"/>
                    <a:pt x="35621" y="62409"/>
                  </a:cubicBezTo>
                  <a:cubicBezTo>
                    <a:pt x="38851" y="62409"/>
                    <a:pt x="41606" y="61745"/>
                    <a:pt x="43884" y="60413"/>
                  </a:cubicBezTo>
                  <a:cubicBezTo>
                    <a:pt x="44454" y="60226"/>
                    <a:pt x="44974" y="59893"/>
                    <a:pt x="45452" y="59416"/>
                  </a:cubicBezTo>
                  <a:lnTo>
                    <a:pt x="47020" y="57849"/>
                  </a:lnTo>
                  <a:cubicBezTo>
                    <a:pt x="47207" y="57278"/>
                    <a:pt x="47920" y="56521"/>
                    <a:pt x="49157" y="55569"/>
                  </a:cubicBezTo>
                  <a:cubicBezTo>
                    <a:pt x="50389" y="54620"/>
                    <a:pt x="52147" y="54144"/>
                    <a:pt x="54428" y="54144"/>
                  </a:cubicBezTo>
                  <a:moveTo>
                    <a:pt x="20232" y="31916"/>
                  </a:moveTo>
                  <a:lnTo>
                    <a:pt x="49299" y="31916"/>
                  </a:lnTo>
                  <a:cubicBezTo>
                    <a:pt x="48915" y="26788"/>
                    <a:pt x="47589" y="22990"/>
                    <a:pt x="45309" y="20518"/>
                  </a:cubicBezTo>
                  <a:cubicBezTo>
                    <a:pt x="42839" y="17861"/>
                    <a:pt x="39324" y="16529"/>
                    <a:pt x="34765" y="16529"/>
                  </a:cubicBezTo>
                  <a:cubicBezTo>
                    <a:pt x="30586" y="16529"/>
                    <a:pt x="27165" y="17861"/>
                    <a:pt x="24506" y="20518"/>
                  </a:cubicBezTo>
                  <a:cubicBezTo>
                    <a:pt x="21844" y="23182"/>
                    <a:pt x="20418" y="26980"/>
                    <a:pt x="20232" y="31916"/>
                  </a:cubicBezTo>
                </a:path>
              </a:pathLst>
            </a:custGeom>
            <a:solidFill>
              <a:schemeClr val="bg1"/>
            </a:solidFill>
            <a:ln w="1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A9DB60E-17FA-F6A7-2874-F72556E22559}"/>
                </a:ext>
              </a:extLst>
            </p:cNvPr>
            <p:cNvSpPr/>
            <p:nvPr/>
          </p:nvSpPr>
          <p:spPr>
            <a:xfrm>
              <a:off x="9575825" y="7155819"/>
              <a:ext cx="68106" cy="98028"/>
            </a:xfrm>
            <a:custGeom>
              <a:avLst/>
              <a:gdLst>
                <a:gd name="connsiteX0" fmla="*/ 0 w 68106"/>
                <a:gd name="connsiteY0" fmla="*/ 98028 h 98028"/>
                <a:gd name="connsiteX1" fmla="*/ 0 w 68106"/>
                <a:gd name="connsiteY1" fmla="*/ 10259 h 98028"/>
                <a:gd name="connsiteX2" fmla="*/ 2992 w 68106"/>
                <a:gd name="connsiteY2" fmla="*/ 2992 h 98028"/>
                <a:gd name="connsiteX3" fmla="*/ 10259 w 68106"/>
                <a:gd name="connsiteY3" fmla="*/ 0 h 98028"/>
                <a:gd name="connsiteX4" fmla="*/ 20234 w 68106"/>
                <a:gd name="connsiteY4" fmla="*/ 0 h 98028"/>
                <a:gd name="connsiteX5" fmla="*/ 20234 w 68106"/>
                <a:gd name="connsiteY5" fmla="*/ 79790 h 98028"/>
                <a:gd name="connsiteX6" fmla="*/ 68106 w 68106"/>
                <a:gd name="connsiteY6" fmla="*/ 79790 h 98028"/>
                <a:gd name="connsiteX7" fmla="*/ 68106 w 68106"/>
                <a:gd name="connsiteY7" fmla="*/ 98028 h 98028"/>
                <a:gd name="connsiteX8" fmla="*/ 0 w 68106"/>
                <a:gd name="connsiteY8" fmla="*/ 98028 h 9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106" h="98028">
                  <a:moveTo>
                    <a:pt x="0" y="98028"/>
                  </a:moveTo>
                  <a:lnTo>
                    <a:pt x="0" y="10259"/>
                  </a:lnTo>
                  <a:cubicBezTo>
                    <a:pt x="0" y="7408"/>
                    <a:pt x="997" y="4987"/>
                    <a:pt x="2992" y="2992"/>
                  </a:cubicBezTo>
                  <a:cubicBezTo>
                    <a:pt x="4988" y="997"/>
                    <a:pt x="7410" y="0"/>
                    <a:pt x="10259" y="0"/>
                  </a:cubicBezTo>
                  <a:lnTo>
                    <a:pt x="20234" y="0"/>
                  </a:lnTo>
                  <a:lnTo>
                    <a:pt x="20234" y="79790"/>
                  </a:lnTo>
                  <a:lnTo>
                    <a:pt x="68106" y="79790"/>
                  </a:lnTo>
                  <a:lnTo>
                    <a:pt x="68106" y="98028"/>
                  </a:lnTo>
                  <a:lnTo>
                    <a:pt x="0" y="98028"/>
                  </a:lnTo>
                  <a:close/>
                </a:path>
              </a:pathLst>
            </a:custGeom>
            <a:solidFill>
              <a:srgbClr val="DC2027"/>
            </a:solidFill>
            <a:ln w="1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0A9FF93-F4D0-278D-4257-E5B33667DAF7}"/>
                </a:ext>
              </a:extLst>
            </p:cNvPr>
            <p:cNvSpPr/>
            <p:nvPr/>
          </p:nvSpPr>
          <p:spPr>
            <a:xfrm>
              <a:off x="9647065" y="7155819"/>
              <a:ext cx="93753" cy="98028"/>
            </a:xfrm>
            <a:custGeom>
              <a:avLst/>
              <a:gdLst>
                <a:gd name="connsiteX0" fmla="*/ 42174 w 93753"/>
                <a:gd name="connsiteY0" fmla="*/ 0 h 98028"/>
                <a:gd name="connsiteX1" fmla="*/ 58133 w 93753"/>
                <a:gd name="connsiteY1" fmla="*/ 0 h 98028"/>
                <a:gd name="connsiteX2" fmla="*/ 93754 w 93753"/>
                <a:gd name="connsiteY2" fmla="*/ 98028 h 98028"/>
                <a:gd name="connsiteX3" fmla="*/ 72382 w 93753"/>
                <a:gd name="connsiteY3" fmla="*/ 98028 h 98028"/>
                <a:gd name="connsiteX4" fmla="*/ 65827 w 93753"/>
                <a:gd name="connsiteY4" fmla="*/ 77795 h 98028"/>
                <a:gd name="connsiteX5" fmla="*/ 27642 w 93753"/>
                <a:gd name="connsiteY5" fmla="*/ 77795 h 98028"/>
                <a:gd name="connsiteX6" fmla="*/ 21372 w 93753"/>
                <a:gd name="connsiteY6" fmla="*/ 98028 h 98028"/>
                <a:gd name="connsiteX7" fmla="*/ 0 w 93753"/>
                <a:gd name="connsiteY7" fmla="*/ 98028 h 98028"/>
                <a:gd name="connsiteX8" fmla="*/ 32487 w 93753"/>
                <a:gd name="connsiteY8" fmla="*/ 6554 h 98028"/>
                <a:gd name="connsiteX9" fmla="*/ 42174 w 93753"/>
                <a:gd name="connsiteY9" fmla="*/ 0 h 98028"/>
                <a:gd name="connsiteX10" fmla="*/ 46734 w 93753"/>
                <a:gd name="connsiteY10" fmla="*/ 19663 h 98028"/>
                <a:gd name="connsiteX11" fmla="*/ 33055 w 93753"/>
                <a:gd name="connsiteY11" fmla="*/ 61267 h 98028"/>
                <a:gd name="connsiteX12" fmla="*/ 60413 w 93753"/>
                <a:gd name="connsiteY12" fmla="*/ 61267 h 98028"/>
                <a:gd name="connsiteX13" fmla="*/ 46734 w 93753"/>
                <a:gd name="connsiteY13" fmla="*/ 19663 h 9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53" h="98028">
                  <a:moveTo>
                    <a:pt x="42174" y="0"/>
                  </a:moveTo>
                  <a:lnTo>
                    <a:pt x="58133" y="0"/>
                  </a:lnTo>
                  <a:lnTo>
                    <a:pt x="93754" y="98028"/>
                  </a:lnTo>
                  <a:lnTo>
                    <a:pt x="72382" y="98028"/>
                  </a:lnTo>
                  <a:lnTo>
                    <a:pt x="65827" y="77795"/>
                  </a:lnTo>
                  <a:lnTo>
                    <a:pt x="27642" y="77795"/>
                  </a:lnTo>
                  <a:lnTo>
                    <a:pt x="21372" y="98028"/>
                  </a:lnTo>
                  <a:lnTo>
                    <a:pt x="0" y="98028"/>
                  </a:lnTo>
                  <a:lnTo>
                    <a:pt x="32487" y="6554"/>
                  </a:lnTo>
                  <a:cubicBezTo>
                    <a:pt x="34196" y="2186"/>
                    <a:pt x="37425" y="0"/>
                    <a:pt x="42174" y="0"/>
                  </a:cubicBezTo>
                  <a:moveTo>
                    <a:pt x="46734" y="19663"/>
                  </a:moveTo>
                  <a:lnTo>
                    <a:pt x="33055" y="61267"/>
                  </a:lnTo>
                  <a:lnTo>
                    <a:pt x="60413" y="61267"/>
                  </a:lnTo>
                  <a:lnTo>
                    <a:pt x="46734" y="19663"/>
                  </a:lnTo>
                  <a:close/>
                </a:path>
              </a:pathLst>
            </a:custGeom>
            <a:solidFill>
              <a:srgbClr val="DC2027"/>
            </a:solidFill>
            <a:ln w="1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652E38-C246-99E3-CBA3-06B37481B96D}"/>
                </a:ext>
              </a:extLst>
            </p:cNvPr>
            <p:cNvSpPr/>
            <p:nvPr/>
          </p:nvSpPr>
          <p:spPr>
            <a:xfrm>
              <a:off x="9745379" y="7155819"/>
              <a:ext cx="80360" cy="98028"/>
            </a:xfrm>
            <a:custGeom>
              <a:avLst/>
              <a:gdLst>
                <a:gd name="connsiteX0" fmla="*/ 0 w 80360"/>
                <a:gd name="connsiteY0" fmla="*/ 98028 h 98028"/>
                <a:gd name="connsiteX1" fmla="*/ 0 w 80360"/>
                <a:gd name="connsiteY1" fmla="*/ 10259 h 98028"/>
                <a:gd name="connsiteX2" fmla="*/ 2992 w 80360"/>
                <a:gd name="connsiteY2" fmla="*/ 2992 h 98028"/>
                <a:gd name="connsiteX3" fmla="*/ 10259 w 80360"/>
                <a:gd name="connsiteY3" fmla="*/ 0 h 98028"/>
                <a:gd name="connsiteX4" fmla="*/ 46166 w 80360"/>
                <a:gd name="connsiteY4" fmla="*/ 0 h 98028"/>
                <a:gd name="connsiteX5" fmla="*/ 69246 w 80360"/>
                <a:gd name="connsiteY5" fmla="*/ 6270 h 98028"/>
                <a:gd name="connsiteX6" fmla="*/ 77225 w 80360"/>
                <a:gd name="connsiteY6" fmla="*/ 24792 h 98028"/>
                <a:gd name="connsiteX7" fmla="*/ 74091 w 80360"/>
                <a:gd name="connsiteY7" fmla="*/ 37332 h 98028"/>
                <a:gd name="connsiteX8" fmla="*/ 65257 w 80360"/>
                <a:gd name="connsiteY8" fmla="*/ 45026 h 98028"/>
                <a:gd name="connsiteX9" fmla="*/ 76656 w 80360"/>
                <a:gd name="connsiteY9" fmla="*/ 53859 h 98028"/>
                <a:gd name="connsiteX10" fmla="*/ 80361 w 80360"/>
                <a:gd name="connsiteY10" fmla="*/ 68106 h 98028"/>
                <a:gd name="connsiteX11" fmla="*/ 71242 w 80360"/>
                <a:gd name="connsiteY11" fmla="*/ 90334 h 98028"/>
                <a:gd name="connsiteX12" fmla="*/ 44743 w 80360"/>
                <a:gd name="connsiteY12" fmla="*/ 98028 h 98028"/>
                <a:gd name="connsiteX13" fmla="*/ 0 w 80360"/>
                <a:gd name="connsiteY13" fmla="*/ 98028 h 98028"/>
                <a:gd name="connsiteX14" fmla="*/ 19378 w 80360"/>
                <a:gd name="connsiteY14" fmla="*/ 37901 h 98028"/>
                <a:gd name="connsiteX15" fmla="*/ 42461 w 80360"/>
                <a:gd name="connsiteY15" fmla="*/ 37901 h 98028"/>
                <a:gd name="connsiteX16" fmla="*/ 53287 w 80360"/>
                <a:gd name="connsiteY16" fmla="*/ 35336 h 98028"/>
                <a:gd name="connsiteX17" fmla="*/ 56707 w 80360"/>
                <a:gd name="connsiteY17" fmla="*/ 27357 h 98028"/>
                <a:gd name="connsiteX18" fmla="*/ 53287 w 80360"/>
                <a:gd name="connsiteY18" fmla="*/ 19378 h 98028"/>
                <a:gd name="connsiteX19" fmla="*/ 42175 w 80360"/>
                <a:gd name="connsiteY19" fmla="*/ 17098 h 98028"/>
                <a:gd name="connsiteX20" fmla="*/ 19377 w 80360"/>
                <a:gd name="connsiteY20" fmla="*/ 17098 h 98028"/>
                <a:gd name="connsiteX21" fmla="*/ 19377 w 80360"/>
                <a:gd name="connsiteY21" fmla="*/ 37901 h 98028"/>
                <a:gd name="connsiteX22" fmla="*/ 19378 w 80360"/>
                <a:gd name="connsiteY22" fmla="*/ 80361 h 98028"/>
                <a:gd name="connsiteX23" fmla="*/ 43315 w 80360"/>
                <a:gd name="connsiteY23" fmla="*/ 80361 h 98028"/>
                <a:gd name="connsiteX24" fmla="*/ 55565 w 80360"/>
                <a:gd name="connsiteY24" fmla="*/ 77227 h 98028"/>
                <a:gd name="connsiteX25" fmla="*/ 59555 w 80360"/>
                <a:gd name="connsiteY25" fmla="*/ 67538 h 98028"/>
                <a:gd name="connsiteX26" fmla="*/ 55565 w 80360"/>
                <a:gd name="connsiteY26" fmla="*/ 57564 h 98028"/>
                <a:gd name="connsiteX27" fmla="*/ 43029 w 80360"/>
                <a:gd name="connsiteY27" fmla="*/ 54715 h 98028"/>
                <a:gd name="connsiteX28" fmla="*/ 19377 w 80360"/>
                <a:gd name="connsiteY28" fmla="*/ 54715 h 98028"/>
                <a:gd name="connsiteX29" fmla="*/ 19377 w 80360"/>
                <a:gd name="connsiteY29" fmla="*/ 80361 h 9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0360" h="98028">
                  <a:moveTo>
                    <a:pt x="0" y="98028"/>
                  </a:moveTo>
                  <a:lnTo>
                    <a:pt x="0" y="10259"/>
                  </a:lnTo>
                  <a:cubicBezTo>
                    <a:pt x="0" y="7410"/>
                    <a:pt x="997" y="4988"/>
                    <a:pt x="2992" y="2992"/>
                  </a:cubicBezTo>
                  <a:cubicBezTo>
                    <a:pt x="4988" y="998"/>
                    <a:pt x="7410" y="0"/>
                    <a:pt x="10259" y="0"/>
                  </a:cubicBezTo>
                  <a:lnTo>
                    <a:pt x="46166" y="0"/>
                  </a:lnTo>
                  <a:cubicBezTo>
                    <a:pt x="56232" y="0"/>
                    <a:pt x="63926" y="2093"/>
                    <a:pt x="69246" y="6270"/>
                  </a:cubicBezTo>
                  <a:cubicBezTo>
                    <a:pt x="74563" y="10830"/>
                    <a:pt x="77225" y="17005"/>
                    <a:pt x="77225" y="24792"/>
                  </a:cubicBezTo>
                  <a:cubicBezTo>
                    <a:pt x="77225" y="29735"/>
                    <a:pt x="76181" y="33912"/>
                    <a:pt x="74091" y="37332"/>
                  </a:cubicBezTo>
                  <a:cubicBezTo>
                    <a:pt x="71998" y="40565"/>
                    <a:pt x="69056" y="43129"/>
                    <a:pt x="65257" y="45026"/>
                  </a:cubicBezTo>
                  <a:cubicBezTo>
                    <a:pt x="70196" y="47119"/>
                    <a:pt x="73992" y="50061"/>
                    <a:pt x="76656" y="53859"/>
                  </a:cubicBezTo>
                  <a:cubicBezTo>
                    <a:pt x="79123" y="57470"/>
                    <a:pt x="80361" y="62220"/>
                    <a:pt x="80361" y="68106"/>
                  </a:cubicBezTo>
                  <a:cubicBezTo>
                    <a:pt x="80361" y="77609"/>
                    <a:pt x="77321" y="85017"/>
                    <a:pt x="71242" y="90334"/>
                  </a:cubicBezTo>
                  <a:cubicBezTo>
                    <a:pt x="64972" y="95464"/>
                    <a:pt x="56138" y="98028"/>
                    <a:pt x="44743" y="98028"/>
                  </a:cubicBezTo>
                  <a:lnTo>
                    <a:pt x="0" y="98028"/>
                  </a:lnTo>
                  <a:close/>
                  <a:moveTo>
                    <a:pt x="19378" y="37901"/>
                  </a:moveTo>
                  <a:lnTo>
                    <a:pt x="42461" y="37901"/>
                  </a:lnTo>
                  <a:cubicBezTo>
                    <a:pt x="47398" y="37901"/>
                    <a:pt x="51008" y="37047"/>
                    <a:pt x="53287" y="35336"/>
                  </a:cubicBezTo>
                  <a:cubicBezTo>
                    <a:pt x="55567" y="33627"/>
                    <a:pt x="56707" y="30969"/>
                    <a:pt x="56707" y="27357"/>
                  </a:cubicBezTo>
                  <a:cubicBezTo>
                    <a:pt x="56707" y="23751"/>
                    <a:pt x="55567" y="21088"/>
                    <a:pt x="53287" y="19378"/>
                  </a:cubicBezTo>
                  <a:cubicBezTo>
                    <a:pt x="51387" y="17861"/>
                    <a:pt x="47682" y="17098"/>
                    <a:pt x="42175" y="17098"/>
                  </a:cubicBezTo>
                  <a:lnTo>
                    <a:pt x="19377" y="17098"/>
                  </a:lnTo>
                  <a:lnTo>
                    <a:pt x="19377" y="37901"/>
                  </a:lnTo>
                  <a:close/>
                  <a:moveTo>
                    <a:pt x="19378" y="80361"/>
                  </a:moveTo>
                  <a:lnTo>
                    <a:pt x="43315" y="80361"/>
                  </a:lnTo>
                  <a:cubicBezTo>
                    <a:pt x="48629" y="80361"/>
                    <a:pt x="52716" y="79318"/>
                    <a:pt x="55565" y="77227"/>
                  </a:cubicBezTo>
                  <a:cubicBezTo>
                    <a:pt x="58225" y="75330"/>
                    <a:pt x="59555" y="72097"/>
                    <a:pt x="59555" y="67538"/>
                  </a:cubicBezTo>
                  <a:cubicBezTo>
                    <a:pt x="59555" y="62980"/>
                    <a:pt x="58225" y="59658"/>
                    <a:pt x="55565" y="57564"/>
                  </a:cubicBezTo>
                  <a:cubicBezTo>
                    <a:pt x="53095" y="55669"/>
                    <a:pt x="48914" y="54715"/>
                    <a:pt x="43029" y="54715"/>
                  </a:cubicBezTo>
                  <a:lnTo>
                    <a:pt x="19377" y="54715"/>
                  </a:lnTo>
                  <a:lnTo>
                    <a:pt x="19377" y="80361"/>
                  </a:lnTo>
                  <a:close/>
                </a:path>
              </a:pathLst>
            </a:custGeom>
            <a:solidFill>
              <a:srgbClr val="DC2027"/>
            </a:solidFill>
            <a:ln w="1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DFE2A89-08C9-7FE2-B36A-217B7DA83AD3}"/>
                </a:ext>
              </a:extLst>
            </p:cNvPr>
            <p:cNvSpPr/>
            <p:nvPr/>
          </p:nvSpPr>
          <p:spPr>
            <a:xfrm>
              <a:off x="9670990" y="7200970"/>
              <a:ext cx="43949" cy="21143"/>
            </a:xfrm>
            <a:custGeom>
              <a:avLst/>
              <a:gdLst>
                <a:gd name="connsiteX0" fmla="*/ 8949 w 43949"/>
                <a:gd name="connsiteY0" fmla="*/ 0 h 21143"/>
                <a:gd name="connsiteX1" fmla="*/ 1752 w 43949"/>
                <a:gd name="connsiteY1" fmla="*/ 10744 h 21143"/>
                <a:gd name="connsiteX2" fmla="*/ 7444 w 43949"/>
                <a:gd name="connsiteY2" fmla="*/ 21059 h 21143"/>
                <a:gd name="connsiteX3" fmla="*/ 35164 w 43949"/>
                <a:gd name="connsiteY3" fmla="*/ 21059 h 21143"/>
                <a:gd name="connsiteX4" fmla="*/ 42043 w 43949"/>
                <a:gd name="connsiteY4" fmla="*/ 11389 h 21143"/>
                <a:gd name="connsiteX5" fmla="*/ 34628 w 43949"/>
                <a:gd name="connsiteY5" fmla="*/ 104 h 21143"/>
                <a:gd name="connsiteX6" fmla="*/ 8949 w 43949"/>
                <a:gd name="connsiteY6" fmla="*/ 0 h 2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949" h="21143">
                  <a:moveTo>
                    <a:pt x="8949" y="0"/>
                  </a:moveTo>
                  <a:lnTo>
                    <a:pt x="1752" y="10744"/>
                  </a:lnTo>
                  <a:cubicBezTo>
                    <a:pt x="-1313" y="15447"/>
                    <a:pt x="-907" y="21740"/>
                    <a:pt x="7444" y="21059"/>
                  </a:cubicBezTo>
                  <a:cubicBezTo>
                    <a:pt x="9162" y="20916"/>
                    <a:pt x="35164" y="21059"/>
                    <a:pt x="35164" y="21059"/>
                  </a:cubicBezTo>
                  <a:cubicBezTo>
                    <a:pt x="46066" y="21993"/>
                    <a:pt x="44787" y="14937"/>
                    <a:pt x="42043" y="11389"/>
                  </a:cubicBezTo>
                  <a:lnTo>
                    <a:pt x="34628" y="104"/>
                  </a:lnTo>
                  <a:lnTo>
                    <a:pt x="8949" y="0"/>
                  </a:lnTo>
                  <a:close/>
                </a:path>
              </a:pathLst>
            </a:custGeom>
            <a:solidFill>
              <a:srgbClr val="56BDAC"/>
            </a:solidFill>
            <a:ln w="1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AAF8DD7-CAFB-4252-AF89-D6AA7CAD3614}"/>
                </a:ext>
              </a:extLst>
            </p:cNvPr>
            <p:cNvSpPr/>
            <p:nvPr/>
          </p:nvSpPr>
          <p:spPr>
            <a:xfrm>
              <a:off x="9670229" y="7170339"/>
              <a:ext cx="45492" cy="52468"/>
            </a:xfrm>
            <a:custGeom>
              <a:avLst/>
              <a:gdLst>
                <a:gd name="connsiteX0" fmla="*/ 13386 w 45492"/>
                <a:gd name="connsiteY0" fmla="*/ 7 h 52468"/>
                <a:gd name="connsiteX1" fmla="*/ 15928 w 45492"/>
                <a:gd name="connsiteY1" fmla="*/ 8618 h 52468"/>
                <a:gd name="connsiteX2" fmla="*/ 16028 w 45492"/>
                <a:gd name="connsiteY2" fmla="*/ 19713 h 52468"/>
                <a:gd name="connsiteX3" fmla="*/ 1630 w 45492"/>
                <a:gd name="connsiteY3" fmla="*/ 41281 h 52468"/>
                <a:gd name="connsiteX4" fmla="*/ 6220 w 45492"/>
                <a:gd name="connsiteY4" fmla="*/ 52439 h 52468"/>
                <a:gd name="connsiteX5" fmla="*/ 39266 w 45492"/>
                <a:gd name="connsiteY5" fmla="*/ 52469 h 52468"/>
                <a:gd name="connsiteX6" fmla="*/ 42912 w 45492"/>
                <a:gd name="connsiteY6" fmla="*/ 40686 h 52468"/>
                <a:gd name="connsiteX7" fmla="*/ 29256 w 45492"/>
                <a:gd name="connsiteY7" fmla="*/ 19764 h 52468"/>
                <a:gd name="connsiteX8" fmla="*/ 28998 w 45492"/>
                <a:gd name="connsiteY8" fmla="*/ 8651 h 52468"/>
                <a:gd name="connsiteX9" fmla="*/ 31381 w 45492"/>
                <a:gd name="connsiteY9" fmla="*/ 0 h 52468"/>
                <a:gd name="connsiteX10" fmla="*/ 13386 w 45492"/>
                <a:gd name="connsiteY10" fmla="*/ 7 h 5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492" h="52468">
                  <a:moveTo>
                    <a:pt x="13386" y="7"/>
                  </a:moveTo>
                  <a:cubicBezTo>
                    <a:pt x="16339" y="2911"/>
                    <a:pt x="15895" y="5104"/>
                    <a:pt x="15928" y="8618"/>
                  </a:cubicBezTo>
                  <a:lnTo>
                    <a:pt x="16028" y="19713"/>
                  </a:lnTo>
                  <a:lnTo>
                    <a:pt x="1630" y="41281"/>
                  </a:lnTo>
                  <a:cubicBezTo>
                    <a:pt x="-1852" y="47087"/>
                    <a:pt x="507" y="52773"/>
                    <a:pt x="6220" y="52439"/>
                  </a:cubicBezTo>
                  <a:lnTo>
                    <a:pt x="39266" y="52469"/>
                  </a:lnTo>
                  <a:cubicBezTo>
                    <a:pt x="45445" y="52444"/>
                    <a:pt x="47700" y="46717"/>
                    <a:pt x="42912" y="40686"/>
                  </a:cubicBezTo>
                  <a:lnTo>
                    <a:pt x="29256" y="19764"/>
                  </a:lnTo>
                  <a:lnTo>
                    <a:pt x="28998" y="8651"/>
                  </a:lnTo>
                  <a:cubicBezTo>
                    <a:pt x="28965" y="5141"/>
                    <a:pt x="28482" y="2957"/>
                    <a:pt x="31381" y="0"/>
                  </a:cubicBezTo>
                  <a:lnTo>
                    <a:pt x="13386" y="7"/>
                  </a:lnTo>
                  <a:close/>
                </a:path>
              </a:pathLst>
            </a:custGeom>
            <a:solidFill>
              <a:srgbClr val="56BDAC"/>
            </a:solidFill>
            <a:ln w="1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285D067-2268-E41E-6116-EDA44A212EC3}"/>
                </a:ext>
              </a:extLst>
            </p:cNvPr>
            <p:cNvSpPr/>
            <p:nvPr/>
          </p:nvSpPr>
          <p:spPr>
            <a:xfrm>
              <a:off x="9670230" y="7170339"/>
              <a:ext cx="45599" cy="52468"/>
            </a:xfrm>
            <a:custGeom>
              <a:avLst/>
              <a:gdLst>
                <a:gd name="connsiteX0" fmla="*/ 13417 w 45599"/>
                <a:gd name="connsiteY0" fmla="*/ 7 h 52468"/>
                <a:gd name="connsiteX1" fmla="*/ 15964 w 45599"/>
                <a:gd name="connsiteY1" fmla="*/ 8618 h 52468"/>
                <a:gd name="connsiteX2" fmla="*/ 16067 w 45599"/>
                <a:gd name="connsiteY2" fmla="*/ 19713 h 52468"/>
                <a:gd name="connsiteX3" fmla="*/ 1637 w 45599"/>
                <a:gd name="connsiteY3" fmla="*/ 41281 h 52468"/>
                <a:gd name="connsiteX4" fmla="*/ 6233 w 45599"/>
                <a:gd name="connsiteY4" fmla="*/ 52439 h 52468"/>
                <a:gd name="connsiteX5" fmla="*/ 39359 w 45599"/>
                <a:gd name="connsiteY5" fmla="*/ 52469 h 52468"/>
                <a:gd name="connsiteX6" fmla="*/ 43014 w 45599"/>
                <a:gd name="connsiteY6" fmla="*/ 40686 h 52468"/>
                <a:gd name="connsiteX7" fmla="*/ 29322 w 45599"/>
                <a:gd name="connsiteY7" fmla="*/ 19764 h 52468"/>
                <a:gd name="connsiteX8" fmla="*/ 29067 w 45599"/>
                <a:gd name="connsiteY8" fmla="*/ 8651 h 52468"/>
                <a:gd name="connsiteX9" fmla="*/ 31453 w 45599"/>
                <a:gd name="connsiteY9" fmla="*/ 0 h 52468"/>
                <a:gd name="connsiteX10" fmla="*/ 13417 w 45599"/>
                <a:gd name="connsiteY10" fmla="*/ 7 h 5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599" h="52468">
                  <a:moveTo>
                    <a:pt x="13417" y="7"/>
                  </a:moveTo>
                  <a:cubicBezTo>
                    <a:pt x="16381" y="2911"/>
                    <a:pt x="15937" y="5104"/>
                    <a:pt x="15964" y="8618"/>
                  </a:cubicBezTo>
                  <a:lnTo>
                    <a:pt x="16067" y="19713"/>
                  </a:lnTo>
                  <a:lnTo>
                    <a:pt x="1637" y="41281"/>
                  </a:lnTo>
                  <a:cubicBezTo>
                    <a:pt x="-1858" y="47087"/>
                    <a:pt x="506" y="52773"/>
                    <a:pt x="6233" y="52439"/>
                  </a:cubicBezTo>
                  <a:lnTo>
                    <a:pt x="39359" y="52469"/>
                  </a:lnTo>
                  <a:cubicBezTo>
                    <a:pt x="45550" y="52444"/>
                    <a:pt x="47813" y="46717"/>
                    <a:pt x="43014" y="40686"/>
                  </a:cubicBezTo>
                  <a:lnTo>
                    <a:pt x="29322" y="19764"/>
                  </a:lnTo>
                  <a:lnTo>
                    <a:pt x="29067" y="8651"/>
                  </a:lnTo>
                  <a:cubicBezTo>
                    <a:pt x="29034" y="5141"/>
                    <a:pt x="28545" y="2957"/>
                    <a:pt x="31453" y="0"/>
                  </a:cubicBezTo>
                  <a:lnTo>
                    <a:pt x="13417" y="7"/>
                  </a:lnTo>
                  <a:close/>
                </a:path>
              </a:pathLst>
            </a:custGeom>
            <a:solidFill>
              <a:srgbClr val="FFFFFF"/>
            </a:solidFill>
            <a:ln w="1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35B2C72-85E1-D3CA-E6DD-138503897EAA}"/>
                </a:ext>
              </a:extLst>
            </p:cNvPr>
            <p:cNvSpPr/>
            <p:nvPr/>
          </p:nvSpPr>
          <p:spPr>
            <a:xfrm>
              <a:off x="9673181" y="7172066"/>
              <a:ext cx="18147" cy="48375"/>
            </a:xfrm>
            <a:custGeom>
              <a:avLst/>
              <a:gdLst>
                <a:gd name="connsiteX0" fmla="*/ 4393 w 18147"/>
                <a:gd name="connsiteY0" fmla="*/ 48349 h 48375"/>
                <a:gd name="connsiteX1" fmla="*/ 738 w 18147"/>
                <a:gd name="connsiteY1" fmla="*/ 42547 h 48375"/>
                <a:gd name="connsiteX2" fmla="*/ 15353 w 18147"/>
                <a:gd name="connsiteY2" fmla="*/ 18910 h 48375"/>
                <a:gd name="connsiteX3" fmla="*/ 15245 w 18147"/>
                <a:gd name="connsiteY3" fmla="*/ 3224 h 48375"/>
                <a:gd name="connsiteX4" fmla="*/ 14278 w 18147"/>
                <a:gd name="connsiteY4" fmla="*/ 0 h 48375"/>
                <a:gd name="connsiteX5" fmla="*/ 17932 w 18147"/>
                <a:gd name="connsiteY5" fmla="*/ 3224 h 48375"/>
                <a:gd name="connsiteX6" fmla="*/ 18147 w 18147"/>
                <a:gd name="connsiteY6" fmla="*/ 19769 h 48375"/>
                <a:gd name="connsiteX7" fmla="*/ 9883 w 18147"/>
                <a:gd name="connsiteY7" fmla="*/ 35657 h 48375"/>
                <a:gd name="connsiteX8" fmla="*/ 4393 w 18147"/>
                <a:gd name="connsiteY8" fmla="*/ 48349 h 4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47" h="48375">
                  <a:moveTo>
                    <a:pt x="4393" y="48349"/>
                  </a:moveTo>
                  <a:cubicBezTo>
                    <a:pt x="1213" y="48645"/>
                    <a:pt x="-1306" y="46438"/>
                    <a:pt x="738" y="42547"/>
                  </a:cubicBezTo>
                  <a:lnTo>
                    <a:pt x="15353" y="18910"/>
                  </a:lnTo>
                  <a:lnTo>
                    <a:pt x="15245" y="3224"/>
                  </a:lnTo>
                  <a:cubicBezTo>
                    <a:pt x="15256" y="2147"/>
                    <a:pt x="15119" y="1073"/>
                    <a:pt x="14278" y="0"/>
                  </a:cubicBezTo>
                  <a:cubicBezTo>
                    <a:pt x="16116" y="868"/>
                    <a:pt x="17784" y="1791"/>
                    <a:pt x="17932" y="3224"/>
                  </a:cubicBezTo>
                  <a:lnTo>
                    <a:pt x="18147" y="19769"/>
                  </a:lnTo>
                  <a:cubicBezTo>
                    <a:pt x="18194" y="23484"/>
                    <a:pt x="12422" y="31167"/>
                    <a:pt x="9883" y="35657"/>
                  </a:cubicBezTo>
                  <a:cubicBezTo>
                    <a:pt x="6427" y="41770"/>
                    <a:pt x="1854" y="46302"/>
                    <a:pt x="4393" y="48349"/>
                  </a:cubicBezTo>
                </a:path>
              </a:pathLst>
            </a:custGeom>
            <a:solidFill>
              <a:srgbClr val="DC2027"/>
            </a:solidFill>
            <a:ln w="1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FF50130-B945-3115-E088-1B6EFB1EF03E}"/>
                </a:ext>
              </a:extLst>
            </p:cNvPr>
            <p:cNvSpPr/>
            <p:nvPr/>
          </p:nvSpPr>
          <p:spPr>
            <a:xfrm>
              <a:off x="9673378" y="7198879"/>
              <a:ext cx="39305" cy="21131"/>
            </a:xfrm>
            <a:custGeom>
              <a:avLst/>
              <a:gdLst>
                <a:gd name="connsiteX0" fmla="*/ 9959 w 39305"/>
                <a:gd name="connsiteY0" fmla="*/ 202 h 21131"/>
                <a:gd name="connsiteX1" fmla="*/ 658 w 39305"/>
                <a:gd name="connsiteY1" fmla="*/ 15626 h 21131"/>
                <a:gd name="connsiteX2" fmla="*/ 127 w 39305"/>
                <a:gd name="connsiteY2" fmla="*/ 18884 h 21131"/>
                <a:gd name="connsiteX3" fmla="*/ 5184 w 39305"/>
                <a:gd name="connsiteY3" fmla="*/ 21131 h 21131"/>
                <a:gd name="connsiteX4" fmla="*/ 35804 w 39305"/>
                <a:gd name="connsiteY4" fmla="*/ 21131 h 21131"/>
                <a:gd name="connsiteX5" fmla="*/ 39148 w 39305"/>
                <a:gd name="connsiteY5" fmla="*/ 18998 h 21131"/>
                <a:gd name="connsiteX6" fmla="*/ 37151 w 39305"/>
                <a:gd name="connsiteY6" fmla="*/ 13067 h 21131"/>
                <a:gd name="connsiteX7" fmla="*/ 29905 w 39305"/>
                <a:gd name="connsiteY7" fmla="*/ 1328 h 21131"/>
                <a:gd name="connsiteX8" fmla="*/ 25353 w 39305"/>
                <a:gd name="connsiteY8" fmla="*/ 2621 h 21131"/>
                <a:gd name="connsiteX9" fmla="*/ 17687 w 39305"/>
                <a:gd name="connsiteY9" fmla="*/ 2479 h 21131"/>
                <a:gd name="connsiteX10" fmla="*/ 9959 w 39305"/>
                <a:gd name="connsiteY10" fmla="*/ 202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305" h="21131">
                  <a:moveTo>
                    <a:pt x="9959" y="202"/>
                  </a:moveTo>
                  <a:lnTo>
                    <a:pt x="658" y="15626"/>
                  </a:lnTo>
                  <a:cubicBezTo>
                    <a:pt x="658" y="15626"/>
                    <a:pt x="-347" y="17510"/>
                    <a:pt x="127" y="18884"/>
                  </a:cubicBezTo>
                  <a:cubicBezTo>
                    <a:pt x="605" y="20258"/>
                    <a:pt x="913" y="21131"/>
                    <a:pt x="5184" y="21131"/>
                  </a:cubicBezTo>
                  <a:lnTo>
                    <a:pt x="35804" y="21131"/>
                  </a:lnTo>
                  <a:cubicBezTo>
                    <a:pt x="35804" y="21131"/>
                    <a:pt x="38612" y="21215"/>
                    <a:pt x="39148" y="18998"/>
                  </a:cubicBezTo>
                  <a:cubicBezTo>
                    <a:pt x="39676" y="16778"/>
                    <a:pt x="38838" y="15711"/>
                    <a:pt x="37151" y="13067"/>
                  </a:cubicBezTo>
                  <a:cubicBezTo>
                    <a:pt x="35464" y="10425"/>
                    <a:pt x="29905" y="1328"/>
                    <a:pt x="29905" y="1328"/>
                  </a:cubicBezTo>
                  <a:cubicBezTo>
                    <a:pt x="29905" y="1328"/>
                    <a:pt x="27575" y="2645"/>
                    <a:pt x="25353" y="2621"/>
                  </a:cubicBezTo>
                  <a:cubicBezTo>
                    <a:pt x="23135" y="2594"/>
                    <a:pt x="19679" y="3154"/>
                    <a:pt x="17687" y="2479"/>
                  </a:cubicBezTo>
                  <a:cubicBezTo>
                    <a:pt x="15689" y="1801"/>
                    <a:pt x="10744" y="-725"/>
                    <a:pt x="9959" y="202"/>
                  </a:cubicBezTo>
                </a:path>
              </a:pathLst>
            </a:custGeom>
            <a:solidFill>
              <a:srgbClr val="DC2027"/>
            </a:solidFill>
            <a:ln w="1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D5527A4-0F37-2242-4C06-A16120902C1F}"/>
                </a:ext>
              </a:extLst>
            </p:cNvPr>
            <p:cNvSpPr/>
            <p:nvPr/>
          </p:nvSpPr>
          <p:spPr>
            <a:xfrm>
              <a:off x="9691559" y="7199782"/>
              <a:ext cx="6860" cy="6574"/>
            </a:xfrm>
            <a:custGeom>
              <a:avLst/>
              <a:gdLst>
                <a:gd name="connsiteX0" fmla="*/ 0 w 6860"/>
                <a:gd name="connsiteY0" fmla="*/ 3283 h 6574"/>
                <a:gd name="connsiteX1" fmla="*/ 3433 w 6860"/>
                <a:gd name="connsiteY1" fmla="*/ 0 h 6574"/>
                <a:gd name="connsiteX2" fmla="*/ 6860 w 6860"/>
                <a:gd name="connsiteY2" fmla="*/ 3283 h 6574"/>
                <a:gd name="connsiteX3" fmla="*/ 3433 w 6860"/>
                <a:gd name="connsiteY3" fmla="*/ 6574 h 6574"/>
                <a:gd name="connsiteX4" fmla="*/ 0 w 6860"/>
                <a:gd name="connsiteY4" fmla="*/ 3283 h 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0" h="6574">
                  <a:moveTo>
                    <a:pt x="0" y="3283"/>
                  </a:moveTo>
                  <a:cubicBezTo>
                    <a:pt x="0" y="1470"/>
                    <a:pt x="1536" y="0"/>
                    <a:pt x="3433" y="0"/>
                  </a:cubicBezTo>
                  <a:cubicBezTo>
                    <a:pt x="5324" y="0"/>
                    <a:pt x="6860" y="1470"/>
                    <a:pt x="6860" y="3283"/>
                  </a:cubicBezTo>
                  <a:cubicBezTo>
                    <a:pt x="6860" y="5102"/>
                    <a:pt x="5324" y="6574"/>
                    <a:pt x="3433" y="6574"/>
                  </a:cubicBezTo>
                  <a:cubicBezTo>
                    <a:pt x="1536" y="6574"/>
                    <a:pt x="0" y="5102"/>
                    <a:pt x="0" y="3283"/>
                  </a:cubicBezTo>
                </a:path>
              </a:pathLst>
            </a:custGeom>
            <a:solidFill>
              <a:srgbClr val="DC2027"/>
            </a:solidFill>
            <a:ln w="1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E23931F-2ABA-7A33-3E45-3B33A648D16B}"/>
                </a:ext>
              </a:extLst>
            </p:cNvPr>
            <p:cNvSpPr/>
            <p:nvPr/>
          </p:nvSpPr>
          <p:spPr>
            <a:xfrm>
              <a:off x="9687197" y="7192065"/>
              <a:ext cx="6840" cy="6552"/>
            </a:xfrm>
            <a:custGeom>
              <a:avLst/>
              <a:gdLst>
                <a:gd name="connsiteX0" fmla="*/ 0 w 6840"/>
                <a:gd name="connsiteY0" fmla="*/ 3276 h 6552"/>
                <a:gd name="connsiteX1" fmla="*/ 3417 w 6840"/>
                <a:gd name="connsiteY1" fmla="*/ 0 h 6552"/>
                <a:gd name="connsiteX2" fmla="*/ 6840 w 6840"/>
                <a:gd name="connsiteY2" fmla="*/ 3276 h 6552"/>
                <a:gd name="connsiteX3" fmla="*/ 3417 w 6840"/>
                <a:gd name="connsiteY3" fmla="*/ 6553 h 6552"/>
                <a:gd name="connsiteX4" fmla="*/ 0 w 6840"/>
                <a:gd name="connsiteY4" fmla="*/ 3276 h 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0" h="6552">
                  <a:moveTo>
                    <a:pt x="0" y="3276"/>
                  </a:moveTo>
                  <a:cubicBezTo>
                    <a:pt x="0" y="1466"/>
                    <a:pt x="1531" y="0"/>
                    <a:pt x="3417" y="0"/>
                  </a:cubicBezTo>
                  <a:cubicBezTo>
                    <a:pt x="5308" y="0"/>
                    <a:pt x="6840" y="1466"/>
                    <a:pt x="6840" y="3276"/>
                  </a:cubicBezTo>
                  <a:cubicBezTo>
                    <a:pt x="6840" y="5087"/>
                    <a:pt x="5310" y="6553"/>
                    <a:pt x="3417" y="6553"/>
                  </a:cubicBezTo>
                  <a:cubicBezTo>
                    <a:pt x="1531" y="6553"/>
                    <a:pt x="0" y="5087"/>
                    <a:pt x="0" y="3276"/>
                  </a:cubicBezTo>
                </a:path>
              </a:pathLst>
            </a:custGeom>
            <a:solidFill>
              <a:srgbClr val="DC2027"/>
            </a:solidFill>
            <a:ln w="1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CDE739E-50CE-0203-FD39-C8F4F850E7DB}"/>
                </a:ext>
              </a:extLst>
            </p:cNvPr>
            <p:cNvSpPr/>
            <p:nvPr/>
          </p:nvSpPr>
          <p:spPr>
            <a:xfrm>
              <a:off x="9691559" y="7185926"/>
              <a:ext cx="4952" cy="4744"/>
            </a:xfrm>
            <a:custGeom>
              <a:avLst/>
              <a:gdLst>
                <a:gd name="connsiteX0" fmla="*/ 0 w 4952"/>
                <a:gd name="connsiteY0" fmla="*/ 2370 h 4744"/>
                <a:gd name="connsiteX1" fmla="*/ 2478 w 4952"/>
                <a:gd name="connsiteY1" fmla="*/ 0 h 4744"/>
                <a:gd name="connsiteX2" fmla="*/ 4952 w 4952"/>
                <a:gd name="connsiteY2" fmla="*/ 2370 h 4744"/>
                <a:gd name="connsiteX3" fmla="*/ 2478 w 4952"/>
                <a:gd name="connsiteY3" fmla="*/ 4745 h 4744"/>
                <a:gd name="connsiteX4" fmla="*/ 0 w 4952"/>
                <a:gd name="connsiteY4" fmla="*/ 2370 h 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2" h="4744">
                  <a:moveTo>
                    <a:pt x="0" y="2370"/>
                  </a:moveTo>
                  <a:cubicBezTo>
                    <a:pt x="0" y="1064"/>
                    <a:pt x="1109" y="0"/>
                    <a:pt x="2478" y="0"/>
                  </a:cubicBezTo>
                  <a:cubicBezTo>
                    <a:pt x="3845" y="0"/>
                    <a:pt x="4952" y="1064"/>
                    <a:pt x="4952" y="2370"/>
                  </a:cubicBezTo>
                  <a:cubicBezTo>
                    <a:pt x="4952" y="3685"/>
                    <a:pt x="3845" y="4745"/>
                    <a:pt x="2478" y="4745"/>
                  </a:cubicBezTo>
                  <a:cubicBezTo>
                    <a:pt x="1109" y="4745"/>
                    <a:pt x="0" y="3685"/>
                    <a:pt x="0" y="2370"/>
                  </a:cubicBezTo>
                </a:path>
              </a:pathLst>
            </a:custGeom>
            <a:solidFill>
              <a:srgbClr val="DC2027"/>
            </a:solidFill>
            <a:ln w="1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E019863-AA12-743A-42B2-793696876419}"/>
                </a:ext>
              </a:extLst>
            </p:cNvPr>
            <p:cNvSpPr/>
            <p:nvPr/>
          </p:nvSpPr>
          <p:spPr>
            <a:xfrm>
              <a:off x="9698817" y="7211495"/>
              <a:ext cx="2371" cy="2272"/>
            </a:xfrm>
            <a:custGeom>
              <a:avLst/>
              <a:gdLst>
                <a:gd name="connsiteX0" fmla="*/ 0 w 2371"/>
                <a:gd name="connsiteY0" fmla="*/ 1137 h 2272"/>
                <a:gd name="connsiteX1" fmla="*/ 1187 w 2371"/>
                <a:gd name="connsiteY1" fmla="*/ 0 h 2272"/>
                <a:gd name="connsiteX2" fmla="*/ 2372 w 2371"/>
                <a:gd name="connsiteY2" fmla="*/ 1137 h 2272"/>
                <a:gd name="connsiteX3" fmla="*/ 1187 w 2371"/>
                <a:gd name="connsiteY3" fmla="*/ 2273 h 2272"/>
                <a:gd name="connsiteX4" fmla="*/ 0 w 2371"/>
                <a:gd name="connsiteY4" fmla="*/ 1137 h 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1" h="2272">
                  <a:moveTo>
                    <a:pt x="0" y="1137"/>
                  </a:moveTo>
                  <a:cubicBezTo>
                    <a:pt x="0" y="509"/>
                    <a:pt x="531" y="0"/>
                    <a:pt x="1187" y="0"/>
                  </a:cubicBezTo>
                  <a:cubicBezTo>
                    <a:pt x="1841" y="0"/>
                    <a:pt x="2372" y="509"/>
                    <a:pt x="2372" y="1137"/>
                  </a:cubicBezTo>
                  <a:cubicBezTo>
                    <a:pt x="2372" y="1764"/>
                    <a:pt x="1841" y="2273"/>
                    <a:pt x="1187" y="2273"/>
                  </a:cubicBezTo>
                  <a:cubicBezTo>
                    <a:pt x="531" y="2273"/>
                    <a:pt x="0" y="1764"/>
                    <a:pt x="0" y="1137"/>
                  </a:cubicBezTo>
                </a:path>
              </a:pathLst>
            </a:custGeom>
            <a:solidFill>
              <a:srgbClr val="FFFFFF"/>
            </a:solidFill>
            <a:ln w="1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EE29622-8DAA-BE1A-1A30-7D9E47669D03}"/>
                </a:ext>
              </a:extLst>
            </p:cNvPr>
            <p:cNvSpPr/>
            <p:nvPr/>
          </p:nvSpPr>
          <p:spPr>
            <a:xfrm>
              <a:off x="9687197" y="7212169"/>
              <a:ext cx="3341" cy="3198"/>
            </a:xfrm>
            <a:custGeom>
              <a:avLst/>
              <a:gdLst>
                <a:gd name="connsiteX0" fmla="*/ 0 w 3341"/>
                <a:gd name="connsiteY0" fmla="*/ 1599 h 3198"/>
                <a:gd name="connsiteX1" fmla="*/ 1671 w 3341"/>
                <a:gd name="connsiteY1" fmla="*/ 0 h 3198"/>
                <a:gd name="connsiteX2" fmla="*/ 3342 w 3341"/>
                <a:gd name="connsiteY2" fmla="*/ 1599 h 3198"/>
                <a:gd name="connsiteX3" fmla="*/ 1671 w 3341"/>
                <a:gd name="connsiteY3" fmla="*/ 3198 h 3198"/>
                <a:gd name="connsiteX4" fmla="*/ 0 w 3341"/>
                <a:gd name="connsiteY4" fmla="*/ 1599 h 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1" h="3198">
                  <a:moveTo>
                    <a:pt x="0" y="1599"/>
                  </a:moveTo>
                  <a:cubicBezTo>
                    <a:pt x="0" y="714"/>
                    <a:pt x="748" y="0"/>
                    <a:pt x="1671" y="0"/>
                  </a:cubicBezTo>
                  <a:cubicBezTo>
                    <a:pt x="2592" y="0"/>
                    <a:pt x="3342" y="714"/>
                    <a:pt x="3342" y="1599"/>
                  </a:cubicBezTo>
                  <a:cubicBezTo>
                    <a:pt x="3342" y="2485"/>
                    <a:pt x="2592" y="3198"/>
                    <a:pt x="1671" y="3198"/>
                  </a:cubicBezTo>
                  <a:cubicBezTo>
                    <a:pt x="748" y="3198"/>
                    <a:pt x="0" y="2485"/>
                    <a:pt x="0" y="1599"/>
                  </a:cubicBezTo>
                </a:path>
              </a:pathLst>
            </a:custGeom>
            <a:solidFill>
              <a:srgbClr val="FFFFFF"/>
            </a:solidFill>
            <a:ln w="1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6001CA-53B2-84DC-5383-102EB59B868F}"/>
                </a:ext>
              </a:extLst>
            </p:cNvPr>
            <p:cNvSpPr/>
            <p:nvPr/>
          </p:nvSpPr>
          <p:spPr>
            <a:xfrm>
              <a:off x="9699588" y="7206357"/>
              <a:ext cx="3204" cy="3062"/>
            </a:xfrm>
            <a:custGeom>
              <a:avLst/>
              <a:gdLst>
                <a:gd name="connsiteX0" fmla="*/ 0 w 3204"/>
                <a:gd name="connsiteY0" fmla="*/ 1529 h 3062"/>
                <a:gd name="connsiteX1" fmla="*/ 1603 w 3204"/>
                <a:gd name="connsiteY1" fmla="*/ 0 h 3062"/>
                <a:gd name="connsiteX2" fmla="*/ 3204 w 3204"/>
                <a:gd name="connsiteY2" fmla="*/ 1529 h 3062"/>
                <a:gd name="connsiteX3" fmla="*/ 1603 w 3204"/>
                <a:gd name="connsiteY3" fmla="*/ 3063 h 3062"/>
                <a:gd name="connsiteX4" fmla="*/ 0 w 3204"/>
                <a:gd name="connsiteY4" fmla="*/ 1529 h 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4" h="3062">
                  <a:moveTo>
                    <a:pt x="0" y="1529"/>
                  </a:moveTo>
                  <a:cubicBezTo>
                    <a:pt x="0" y="682"/>
                    <a:pt x="718" y="0"/>
                    <a:pt x="1603" y="0"/>
                  </a:cubicBezTo>
                  <a:cubicBezTo>
                    <a:pt x="2483" y="0"/>
                    <a:pt x="3204" y="682"/>
                    <a:pt x="3204" y="1529"/>
                  </a:cubicBezTo>
                  <a:cubicBezTo>
                    <a:pt x="3204" y="2373"/>
                    <a:pt x="2483" y="3063"/>
                    <a:pt x="1603" y="3063"/>
                  </a:cubicBezTo>
                  <a:cubicBezTo>
                    <a:pt x="718" y="3064"/>
                    <a:pt x="0" y="2373"/>
                    <a:pt x="0" y="1529"/>
                  </a:cubicBezTo>
                </a:path>
              </a:pathLst>
            </a:custGeom>
            <a:solidFill>
              <a:srgbClr val="FFFFFF"/>
            </a:solidFill>
            <a:ln w="1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666DF86-82E7-9AFA-949F-597647233B21}"/>
                </a:ext>
              </a:extLst>
            </p:cNvPr>
            <p:cNvSpPr/>
            <p:nvPr/>
          </p:nvSpPr>
          <p:spPr>
            <a:xfrm>
              <a:off x="9692347" y="7200538"/>
              <a:ext cx="5286" cy="5060"/>
            </a:xfrm>
            <a:custGeom>
              <a:avLst/>
              <a:gdLst>
                <a:gd name="connsiteX0" fmla="*/ 0 w 5286"/>
                <a:gd name="connsiteY0" fmla="*/ 2528 h 5060"/>
                <a:gd name="connsiteX1" fmla="*/ 2643 w 5286"/>
                <a:gd name="connsiteY1" fmla="*/ 0 h 5060"/>
                <a:gd name="connsiteX2" fmla="*/ 5287 w 5286"/>
                <a:gd name="connsiteY2" fmla="*/ 2528 h 5060"/>
                <a:gd name="connsiteX3" fmla="*/ 2643 w 5286"/>
                <a:gd name="connsiteY3" fmla="*/ 5061 h 5060"/>
                <a:gd name="connsiteX4" fmla="*/ 0 w 5286"/>
                <a:gd name="connsiteY4" fmla="*/ 2528 h 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6" h="5060">
                  <a:moveTo>
                    <a:pt x="0" y="2528"/>
                  </a:moveTo>
                  <a:cubicBezTo>
                    <a:pt x="0" y="1130"/>
                    <a:pt x="1182" y="0"/>
                    <a:pt x="2643" y="0"/>
                  </a:cubicBezTo>
                  <a:cubicBezTo>
                    <a:pt x="4102" y="0"/>
                    <a:pt x="5287" y="1130"/>
                    <a:pt x="5287" y="2528"/>
                  </a:cubicBezTo>
                  <a:cubicBezTo>
                    <a:pt x="5287" y="3927"/>
                    <a:pt x="4102" y="5061"/>
                    <a:pt x="2643" y="5061"/>
                  </a:cubicBezTo>
                  <a:cubicBezTo>
                    <a:pt x="1182" y="5061"/>
                    <a:pt x="0" y="3927"/>
                    <a:pt x="0" y="2528"/>
                  </a:cubicBezTo>
                </a:path>
              </a:pathLst>
            </a:custGeom>
            <a:solidFill>
              <a:srgbClr val="FFFFFF"/>
            </a:solidFill>
            <a:ln w="1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73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Raleway</vt:lpstr>
      <vt:lpstr>Raleway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Stock certificate template</dc:title>
  <cp:lastModifiedBy>HUONG NGUYEN THU</cp:lastModifiedBy>
  <cp:revision>4</cp:revision>
  <dcterms:created xsi:type="dcterms:W3CDTF">2006-08-16T00:00:00Z</dcterms:created>
  <dcterms:modified xsi:type="dcterms:W3CDTF">2023-01-19T23:13:54Z</dcterms:modified>
  <dc:identifier>DAFX9wsWN4w</dc:identifier>
</cp:coreProperties>
</file>