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terbury" panose="02000504020000020004" pitchFamily="2" charset="0"/>
      <p:regular r:id="rId7"/>
    </p:embeddedFont>
    <p:embeddedFont>
      <p:font typeface="Cardo" panose="02020600000000000000" pitchFamily="18" charset="-79"/>
      <p:regular r:id="rId8"/>
      <p:bold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1D6E7E2-2AFF-280E-CD50-19D71E9A53FC}"/>
              </a:ext>
            </a:extLst>
          </p:cNvPr>
          <p:cNvGrpSpPr/>
          <p:nvPr/>
        </p:nvGrpSpPr>
        <p:grpSpPr>
          <a:xfrm>
            <a:off x="-6239" y="395515"/>
            <a:ext cx="10704479" cy="6948578"/>
            <a:chOff x="-6239" y="395515"/>
            <a:chExt cx="10704479" cy="6948578"/>
          </a:xfrm>
        </p:grpSpPr>
        <p:grpSp>
          <p:nvGrpSpPr>
            <p:cNvPr id="2" name="Group 2"/>
            <p:cNvGrpSpPr/>
            <p:nvPr/>
          </p:nvGrpSpPr>
          <p:grpSpPr>
            <a:xfrm>
              <a:off x="326742" y="395515"/>
              <a:ext cx="10038517" cy="6768969"/>
              <a:chOff x="0" y="0"/>
              <a:chExt cx="13384689" cy="9025292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3384689" cy="3325532"/>
              </a:xfrm>
              <a:prstGeom prst="rect">
                <a:avLst/>
              </a:prstGeom>
            </p:spPr>
          </p:pic>
          <p:pic>
            <p:nvPicPr>
              <p:cNvPr id="4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flipV="1">
                <a:off x="0" y="5699760"/>
                <a:ext cx="13384689" cy="3325532"/>
              </a:xfrm>
              <a:prstGeom prst="rect">
                <a:avLst/>
              </a:prstGeom>
            </p:spPr>
          </p:pic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6239" y="2494298"/>
              <a:ext cx="1524479" cy="27544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9173761" y="2494298"/>
              <a:ext cx="1524479" cy="27544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325916" y="2216325"/>
              <a:ext cx="2040169" cy="277973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>
              <a:off x="2535605" y="5819661"/>
              <a:ext cx="1431857" cy="0"/>
            </a:xfrm>
            <a:prstGeom prst="line">
              <a:avLst/>
            </a:prstGeom>
            <a:ln w="9525" cap="flat">
              <a:solidFill>
                <a:srgbClr val="111110"/>
              </a:solidFill>
              <a:prstDash val="solid"/>
              <a:headEnd type="diamond" w="lg" len="lg"/>
              <a:tailEnd type="diamond" w="lg" len="lg"/>
            </a:ln>
          </p:spPr>
        </p:sp>
        <p:sp>
          <p:nvSpPr>
            <p:cNvPr id="9" name="AutoShape 9"/>
            <p:cNvSpPr/>
            <p:nvPr/>
          </p:nvSpPr>
          <p:spPr>
            <a:xfrm>
              <a:off x="6593123" y="5819661"/>
              <a:ext cx="1563272" cy="0"/>
            </a:xfrm>
            <a:prstGeom prst="line">
              <a:avLst/>
            </a:prstGeom>
            <a:ln w="9525" cap="flat">
              <a:solidFill>
                <a:srgbClr val="111110"/>
              </a:solidFill>
              <a:prstDash val="solid"/>
              <a:headEnd type="diamond" w="lg" len="lg"/>
              <a:tailEnd type="diamond" w="lg" len="lg"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2181711" y="3345746"/>
              <a:ext cx="6328577" cy="1152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59"/>
                </a:lnSpc>
                <a:spcBef>
                  <a:spcPct val="0"/>
                </a:spcBef>
              </a:pPr>
              <a:r>
                <a:rPr lang="en-US" sz="6899" dirty="0">
                  <a:solidFill>
                    <a:srgbClr val="0C263D"/>
                  </a:solidFill>
                  <a:latin typeface="Canterbury" panose="020B0604020202020204"/>
                </a:rPr>
                <a:t>Francisco Andrade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302658" y="2850446"/>
              <a:ext cx="6086685" cy="54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5"/>
                </a:lnSpc>
              </a:pPr>
              <a:r>
                <a:rPr lang="en-US" sz="1500" spc="78" dirty="0">
                  <a:solidFill>
                    <a:srgbClr val="111110"/>
                  </a:solidFill>
                  <a:latin typeface="Cardo"/>
                </a:rPr>
                <a:t>THIS IS TO CERTIFY THAT, ON 15 JULY 2028, </a:t>
              </a:r>
            </a:p>
            <a:p>
              <a:pPr algn="ctr">
                <a:lnSpc>
                  <a:spcPts val="2175"/>
                </a:lnSpc>
              </a:pPr>
              <a:r>
                <a:rPr lang="en-US" sz="1500" spc="78" dirty="0">
                  <a:solidFill>
                    <a:srgbClr val="111110"/>
                  </a:solidFill>
                  <a:latin typeface="Cardo"/>
                </a:rPr>
                <a:t>THE INDIVIDUAL KNOWN AS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57836" y="4593912"/>
              <a:ext cx="6576327" cy="264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90"/>
                </a:lnSpc>
              </a:pPr>
              <a:r>
                <a:rPr lang="en-US" sz="1500" spc="49">
                  <a:solidFill>
                    <a:srgbClr val="111110"/>
                  </a:solidFill>
                  <a:latin typeface="Cardo"/>
                </a:rPr>
                <a:t>is the rightful owner of 3,000 stocks at ABC company.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535605" y="5953280"/>
              <a:ext cx="1752927" cy="246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dirty="0">
                  <a:solidFill>
                    <a:srgbClr val="0C263D"/>
                  </a:solidFill>
                  <a:latin typeface="Cardo" panose="02020600000000000000" pitchFamily="18" charset="-79"/>
                  <a:ea typeface="Cardo" panose="02020600000000000000" pitchFamily="18" charset="-79"/>
                  <a:cs typeface="Cardo" panose="02020600000000000000" pitchFamily="18" charset="-79"/>
                </a:rPr>
                <a:t>Kyrie Petrakis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535605" y="6191184"/>
              <a:ext cx="1752927" cy="194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32"/>
                </a:lnSpc>
                <a:spcBef>
                  <a:spcPct val="0"/>
                </a:spcBef>
              </a:pPr>
              <a:r>
                <a:rPr lang="en-US" sz="1200" spc="12">
                  <a:solidFill>
                    <a:srgbClr val="111110"/>
                  </a:solidFill>
                  <a:latin typeface="Cardo"/>
                </a:rPr>
                <a:t>President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403468" y="5953280"/>
              <a:ext cx="1752927" cy="246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0C263D"/>
                  </a:solidFill>
                  <a:latin typeface="Cardo" panose="02020600000000000000" pitchFamily="18" charset="-79"/>
                  <a:ea typeface="Cardo" panose="02020600000000000000" pitchFamily="18" charset="-79"/>
                  <a:cs typeface="Cardo" panose="02020600000000000000" pitchFamily="18" charset="-79"/>
                </a:rPr>
                <a:t>Frank Marcel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403468" y="6191184"/>
              <a:ext cx="1752927" cy="194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32"/>
                </a:lnSpc>
              </a:pPr>
              <a:r>
                <a:rPr lang="en-US" sz="1200" spc="12">
                  <a:solidFill>
                    <a:srgbClr val="111110"/>
                  </a:solidFill>
                  <a:latin typeface="Cardo"/>
                </a:rPr>
                <a:t>CEO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966473" y="1238860"/>
              <a:ext cx="6759054" cy="784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84"/>
                </a:lnSpc>
                <a:spcBef>
                  <a:spcPct val="0"/>
                </a:spcBef>
              </a:pPr>
              <a:r>
                <a:rPr lang="en-US" sz="4703" dirty="0">
                  <a:solidFill>
                    <a:srgbClr val="0C263D"/>
                  </a:solidFill>
                  <a:latin typeface="Canterbury" panose="02000504020000020004" pitchFamily="2" charset="0"/>
                </a:rPr>
                <a:t>Corporate stock certificate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974916" y="7221635"/>
              <a:ext cx="742169" cy="1224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Canterbury</vt:lpstr>
      <vt:lpstr>Arial</vt:lpstr>
      <vt:lpstr>Cardo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 certificate template</dc:title>
  <cp:lastModifiedBy>HUONG NGUYEN THU</cp:lastModifiedBy>
  <cp:revision>4</cp:revision>
  <dcterms:created xsi:type="dcterms:W3CDTF">2006-08-16T00:00:00Z</dcterms:created>
  <dcterms:modified xsi:type="dcterms:W3CDTF">2023-01-19T21:49:44Z</dcterms:modified>
  <dc:identifier>DAFX9wsWN4w</dc:identifier>
</cp:coreProperties>
</file>