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sldIdLst>
    <p:sldId id="258" r:id="rId2"/>
  </p:sldIdLst>
  <p:sldSz cx="10693400" cy="7556500"/>
  <p:notesSz cx="6858000" cy="9144000"/>
  <p:embeddedFontLst>
    <p:embeddedFont>
      <p:font typeface="Calibri" panose="020F0502020204030204" pitchFamily="34" charset="0"/>
      <p:regular r:id="rId3"/>
      <p:bold r:id="rId4"/>
      <p:italic r:id="rId5"/>
      <p:boldItalic r:id="rId6"/>
    </p:embeddedFont>
    <p:embeddedFont>
      <p:font typeface="Cinzel" pitchFamily="2" charset="0"/>
      <p:regular r:id="rId7"/>
      <p:bold r:id="rId8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74" d="100"/>
          <a:sy n="74" d="100"/>
        </p:scale>
        <p:origin x="1358" y="6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6.fntdata"/><Relationship Id="rId3" Type="http://schemas.openxmlformats.org/officeDocument/2006/relationships/font" Target="fonts/font1.fntdata"/><Relationship Id="rId7" Type="http://schemas.openxmlformats.org/officeDocument/2006/relationships/font" Target="fonts/font5.fntdata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4.fntdata"/><Relationship Id="rId11" Type="http://schemas.openxmlformats.org/officeDocument/2006/relationships/theme" Target="theme/theme1.xml"/><Relationship Id="rId5" Type="http://schemas.openxmlformats.org/officeDocument/2006/relationships/font" Target="fonts/font3.fntdata"/><Relationship Id="rId10" Type="http://schemas.openxmlformats.org/officeDocument/2006/relationships/viewProps" Target="viewProps.xml"/><Relationship Id="rId4" Type="http://schemas.openxmlformats.org/officeDocument/2006/relationships/font" Target="fonts/font2.fntdata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1/19/2023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1/19/2023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1/19/2023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1/19/2023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DF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5400000">
            <a:off x="9657003" y="5466449"/>
            <a:ext cx="742169" cy="122458"/>
          </a:xfrm>
          <a:prstGeom prst="rect">
            <a:avLst/>
          </a:prstGeom>
        </p:spPr>
      </p:pic>
      <p:grpSp>
        <p:nvGrpSpPr>
          <p:cNvPr id="49" name="Group 48">
            <a:extLst>
              <a:ext uri="{FF2B5EF4-FFF2-40B4-BE49-F238E27FC236}">
                <a16:creationId xmlns:a16="http://schemas.microsoft.com/office/drawing/2014/main" id="{24C5A142-8E5D-471B-3D52-49F658C26952}"/>
              </a:ext>
            </a:extLst>
          </p:cNvPr>
          <p:cNvGrpSpPr/>
          <p:nvPr/>
        </p:nvGrpSpPr>
        <p:grpSpPr>
          <a:xfrm>
            <a:off x="2148825" y="1197032"/>
            <a:ext cx="6394346" cy="5226162"/>
            <a:chOff x="2148825" y="1197032"/>
            <a:chExt cx="6394346" cy="5226162"/>
          </a:xfrm>
        </p:grpSpPr>
        <p:sp>
          <p:nvSpPr>
            <p:cNvPr id="50" name="AutoShape 5">
              <a:extLst>
                <a:ext uri="{FF2B5EF4-FFF2-40B4-BE49-F238E27FC236}">
                  <a16:creationId xmlns:a16="http://schemas.microsoft.com/office/drawing/2014/main" id="{23E54EFA-9B86-9A00-B2D6-2665DA181332}"/>
                </a:ext>
              </a:extLst>
            </p:cNvPr>
            <p:cNvSpPr/>
            <p:nvPr/>
          </p:nvSpPr>
          <p:spPr>
            <a:xfrm>
              <a:off x="2266614" y="6152414"/>
              <a:ext cx="1825286" cy="0"/>
            </a:xfrm>
            <a:prstGeom prst="line">
              <a:avLst/>
            </a:prstGeom>
            <a:ln w="12700" cap="rnd">
              <a:solidFill>
                <a:srgbClr val="000000"/>
              </a:solidFill>
              <a:prstDash val="solid"/>
              <a:headEnd type="none" w="sm" len="sm"/>
              <a:tailEnd type="none" w="sm" len="sm"/>
            </a:ln>
          </p:spPr>
        </p:sp>
        <p:sp>
          <p:nvSpPr>
            <p:cNvPr id="51" name="AutoShape 6">
              <a:extLst>
                <a:ext uri="{FF2B5EF4-FFF2-40B4-BE49-F238E27FC236}">
                  <a16:creationId xmlns:a16="http://schemas.microsoft.com/office/drawing/2014/main" id="{4C29F111-F2D5-B998-3EB4-9750108A520C}"/>
                </a:ext>
              </a:extLst>
            </p:cNvPr>
            <p:cNvSpPr/>
            <p:nvPr/>
          </p:nvSpPr>
          <p:spPr>
            <a:xfrm>
              <a:off x="6324162" y="6186205"/>
              <a:ext cx="1860614" cy="0"/>
            </a:xfrm>
            <a:prstGeom prst="line">
              <a:avLst/>
            </a:prstGeom>
            <a:ln w="12700" cap="rnd">
              <a:solidFill>
                <a:srgbClr val="000000"/>
              </a:solidFill>
              <a:prstDash val="solid"/>
              <a:headEnd type="none" w="sm" len="sm"/>
              <a:tailEnd type="none" w="sm" len="sm"/>
            </a:ln>
          </p:spPr>
        </p:sp>
        <p:sp>
          <p:nvSpPr>
            <p:cNvPr id="52" name="TextBox 7">
              <a:extLst>
                <a:ext uri="{FF2B5EF4-FFF2-40B4-BE49-F238E27FC236}">
                  <a16:creationId xmlns:a16="http://schemas.microsoft.com/office/drawing/2014/main" id="{6F22751C-01DB-FA81-E705-3FFC07554D79}"/>
                </a:ext>
              </a:extLst>
            </p:cNvPr>
            <p:cNvSpPr txBox="1"/>
            <p:nvPr/>
          </p:nvSpPr>
          <p:spPr>
            <a:xfrm>
              <a:off x="2300059" y="1197032"/>
              <a:ext cx="5851272" cy="47891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514"/>
                </a:lnSpc>
              </a:pPr>
              <a:r>
                <a:rPr lang="en-US" sz="3699" b="1" spc="236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Cinzel" charset="0"/>
                </a:rPr>
                <a:t>STOCK CERTIFICATE</a:t>
              </a:r>
            </a:p>
          </p:txBody>
        </p:sp>
        <p:sp>
          <p:nvSpPr>
            <p:cNvPr id="53" name="TextBox 8">
              <a:extLst>
                <a:ext uri="{FF2B5EF4-FFF2-40B4-BE49-F238E27FC236}">
                  <a16:creationId xmlns:a16="http://schemas.microsoft.com/office/drawing/2014/main" id="{5AAE69D5-E7D9-9B36-CC12-F91D897D0752}"/>
                </a:ext>
              </a:extLst>
            </p:cNvPr>
            <p:cNvSpPr txBox="1"/>
            <p:nvPr/>
          </p:nvSpPr>
          <p:spPr>
            <a:xfrm>
              <a:off x="3634949" y="2074126"/>
              <a:ext cx="3181492" cy="24853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044"/>
                </a:lnSpc>
              </a:pPr>
              <a:r>
                <a:rPr lang="en-US" sz="1460">
                  <a:solidFill>
                    <a:schemeClr val="tx1">
                      <a:lumMod val="85000"/>
                      <a:lumOff val="15000"/>
                    </a:schemeClr>
                  </a:solidFill>
                  <a:latin typeface="Cinzel"/>
                </a:rPr>
                <a:t>THIS IS TO CERTIFY THAT</a:t>
              </a:r>
            </a:p>
          </p:txBody>
        </p:sp>
        <p:sp>
          <p:nvSpPr>
            <p:cNvPr id="54" name="TextBox 9">
              <a:extLst>
                <a:ext uri="{FF2B5EF4-FFF2-40B4-BE49-F238E27FC236}">
                  <a16:creationId xmlns:a16="http://schemas.microsoft.com/office/drawing/2014/main" id="{4654EEB8-1881-36BF-92A5-A98D4DE0C6B8}"/>
                </a:ext>
              </a:extLst>
            </p:cNvPr>
            <p:cNvSpPr txBox="1"/>
            <p:nvPr/>
          </p:nvSpPr>
          <p:spPr>
            <a:xfrm>
              <a:off x="6693923" y="6254493"/>
              <a:ext cx="1121091" cy="16870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ctr">
                <a:lnSpc>
                  <a:spcPts val="1317"/>
                </a:lnSpc>
              </a:pPr>
              <a:r>
                <a:rPr lang="en-US" sz="1135" spc="28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Cinzel" charset="0"/>
                </a:rPr>
                <a:t>signed</a:t>
              </a:r>
            </a:p>
          </p:txBody>
        </p:sp>
        <p:sp>
          <p:nvSpPr>
            <p:cNvPr id="55" name="TextBox 10">
              <a:extLst>
                <a:ext uri="{FF2B5EF4-FFF2-40B4-BE49-F238E27FC236}">
                  <a16:creationId xmlns:a16="http://schemas.microsoft.com/office/drawing/2014/main" id="{129E8F99-036B-A5F6-600C-3154A8AFFCA2}"/>
                </a:ext>
              </a:extLst>
            </p:cNvPr>
            <p:cNvSpPr txBox="1"/>
            <p:nvPr/>
          </p:nvSpPr>
          <p:spPr>
            <a:xfrm>
              <a:off x="2618711" y="6254493"/>
              <a:ext cx="1121091" cy="16870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ctr">
                <a:lnSpc>
                  <a:spcPts val="1317"/>
                </a:lnSpc>
              </a:pPr>
              <a:r>
                <a:rPr lang="en-US" sz="1135" spc="28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Cinzel" charset="0"/>
                </a:rPr>
                <a:t>signed</a:t>
              </a:r>
            </a:p>
          </p:txBody>
        </p:sp>
        <p:sp>
          <p:nvSpPr>
            <p:cNvPr id="56" name="TextBox 11">
              <a:extLst>
                <a:ext uri="{FF2B5EF4-FFF2-40B4-BE49-F238E27FC236}">
                  <a16:creationId xmlns:a16="http://schemas.microsoft.com/office/drawing/2014/main" id="{D45A0D76-7912-D551-8AFC-12131FDAF4BC}"/>
                </a:ext>
              </a:extLst>
            </p:cNvPr>
            <p:cNvSpPr txBox="1"/>
            <p:nvPr/>
          </p:nvSpPr>
          <p:spPr>
            <a:xfrm>
              <a:off x="2148825" y="3434402"/>
              <a:ext cx="6394344" cy="24833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037"/>
                </a:lnSpc>
                <a:spcBef>
                  <a:spcPct val="0"/>
                </a:spcBef>
              </a:pPr>
              <a:r>
                <a:rPr lang="en-US" sz="1455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Cinzel"/>
                </a:rPr>
                <a:t>IS THE OWNER OF                                                                SHARES OF STOCK</a:t>
              </a:r>
            </a:p>
          </p:txBody>
        </p:sp>
        <p:sp>
          <p:nvSpPr>
            <p:cNvPr id="57" name="AutoShape 12">
              <a:extLst>
                <a:ext uri="{FF2B5EF4-FFF2-40B4-BE49-F238E27FC236}">
                  <a16:creationId xmlns:a16="http://schemas.microsoft.com/office/drawing/2014/main" id="{6A921E8B-7C9F-D62D-8892-4C5C852E75ED}"/>
                </a:ext>
              </a:extLst>
            </p:cNvPr>
            <p:cNvSpPr/>
            <p:nvPr/>
          </p:nvSpPr>
          <p:spPr>
            <a:xfrm>
              <a:off x="2241584" y="3046257"/>
              <a:ext cx="6301583" cy="0"/>
            </a:xfrm>
            <a:prstGeom prst="line">
              <a:avLst/>
            </a:prstGeom>
            <a:ln w="12700" cap="flat">
              <a:solidFill>
                <a:srgbClr val="000000"/>
              </a:solidFill>
              <a:prstDash val="solid"/>
              <a:headEnd type="none" w="sm" len="sm"/>
              <a:tailEnd type="none" w="sm" len="sm"/>
            </a:ln>
          </p:spPr>
        </p:sp>
        <p:sp>
          <p:nvSpPr>
            <p:cNvPr id="58" name="AutoShape 13">
              <a:extLst>
                <a:ext uri="{FF2B5EF4-FFF2-40B4-BE49-F238E27FC236}">
                  <a16:creationId xmlns:a16="http://schemas.microsoft.com/office/drawing/2014/main" id="{1A3E0772-9377-5AB8-ECB5-795027A425B7}"/>
                </a:ext>
              </a:extLst>
            </p:cNvPr>
            <p:cNvSpPr/>
            <p:nvPr/>
          </p:nvSpPr>
          <p:spPr>
            <a:xfrm>
              <a:off x="3898900" y="3671279"/>
              <a:ext cx="2854023" cy="0"/>
            </a:xfrm>
            <a:prstGeom prst="line">
              <a:avLst/>
            </a:prstGeom>
            <a:ln w="12700" cap="flat">
              <a:solidFill>
                <a:srgbClr val="000000"/>
              </a:solidFill>
              <a:prstDash val="solid"/>
              <a:headEnd type="none" w="sm" len="sm"/>
              <a:tailEnd type="none" w="sm" len="sm"/>
            </a:ln>
          </p:spPr>
        </p:sp>
        <p:sp>
          <p:nvSpPr>
            <p:cNvPr id="59" name="TextBox 14">
              <a:extLst>
                <a:ext uri="{FF2B5EF4-FFF2-40B4-BE49-F238E27FC236}">
                  <a16:creationId xmlns:a16="http://schemas.microsoft.com/office/drawing/2014/main" id="{C0B9B3D3-3537-A8F7-9510-613CF471D684}"/>
                </a:ext>
              </a:extLst>
            </p:cNvPr>
            <p:cNvSpPr txBox="1"/>
            <p:nvPr/>
          </p:nvSpPr>
          <p:spPr>
            <a:xfrm>
              <a:off x="2241584" y="3906251"/>
              <a:ext cx="6153739" cy="24833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2037"/>
                </a:lnSpc>
                <a:spcBef>
                  <a:spcPct val="0"/>
                </a:spcBef>
              </a:pPr>
              <a:r>
                <a:rPr lang="en-US" sz="1455">
                  <a:solidFill>
                    <a:schemeClr val="tx1">
                      <a:lumMod val="85000"/>
                      <a:lumOff val="15000"/>
                    </a:schemeClr>
                  </a:solidFill>
                  <a:latin typeface="Cinzel"/>
                </a:rPr>
                <a:t>OF</a:t>
              </a:r>
            </a:p>
          </p:txBody>
        </p:sp>
        <p:sp>
          <p:nvSpPr>
            <p:cNvPr id="60" name="TextBox 16">
              <a:extLst>
                <a:ext uri="{FF2B5EF4-FFF2-40B4-BE49-F238E27FC236}">
                  <a16:creationId xmlns:a16="http://schemas.microsoft.com/office/drawing/2014/main" id="{B96D6CB5-9010-9BFF-7469-4F78419EF061}"/>
                </a:ext>
              </a:extLst>
            </p:cNvPr>
            <p:cNvSpPr txBox="1"/>
            <p:nvPr/>
          </p:nvSpPr>
          <p:spPr>
            <a:xfrm>
              <a:off x="2241584" y="4378873"/>
              <a:ext cx="6301587" cy="24833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2037"/>
                </a:lnSpc>
                <a:spcBef>
                  <a:spcPct val="0"/>
                </a:spcBef>
              </a:pPr>
              <a:r>
                <a:rPr lang="en-US" sz="1455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Cinzel"/>
                </a:rPr>
                <a:t>ON THIS                             DAY OF                            IN THE YEAR                   </a:t>
              </a:r>
            </a:p>
          </p:txBody>
        </p:sp>
        <p:sp>
          <p:nvSpPr>
            <p:cNvPr id="61" name="TextBox 17">
              <a:extLst>
                <a:ext uri="{FF2B5EF4-FFF2-40B4-BE49-F238E27FC236}">
                  <a16:creationId xmlns:a16="http://schemas.microsoft.com/office/drawing/2014/main" id="{0174E675-F1D9-C50C-55A5-F7A7A22ECDE9}"/>
                </a:ext>
              </a:extLst>
            </p:cNvPr>
            <p:cNvSpPr txBox="1"/>
            <p:nvPr/>
          </p:nvSpPr>
          <p:spPr>
            <a:xfrm>
              <a:off x="2266614" y="4846732"/>
              <a:ext cx="6276557" cy="24833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2037"/>
                </a:lnSpc>
                <a:spcBef>
                  <a:spcPct val="0"/>
                </a:spcBef>
              </a:pPr>
              <a:r>
                <a:rPr lang="en-US" sz="1455">
                  <a:solidFill>
                    <a:schemeClr val="tx1">
                      <a:lumMod val="85000"/>
                      <a:lumOff val="15000"/>
                    </a:schemeClr>
                  </a:solidFill>
                  <a:latin typeface="Cinzel"/>
                </a:rPr>
                <a:t>AT</a:t>
              </a:r>
            </a:p>
          </p:txBody>
        </p:sp>
        <p:sp>
          <p:nvSpPr>
            <p:cNvPr id="62" name="AutoShape 13">
              <a:extLst>
                <a:ext uri="{FF2B5EF4-FFF2-40B4-BE49-F238E27FC236}">
                  <a16:creationId xmlns:a16="http://schemas.microsoft.com/office/drawing/2014/main" id="{8B6C4399-D882-61F7-29BB-1974F7B2478B}"/>
                </a:ext>
              </a:extLst>
            </p:cNvPr>
            <p:cNvSpPr/>
            <p:nvPr/>
          </p:nvSpPr>
          <p:spPr>
            <a:xfrm>
              <a:off x="2997062" y="4627211"/>
              <a:ext cx="1275773" cy="0"/>
            </a:xfrm>
            <a:prstGeom prst="line">
              <a:avLst/>
            </a:prstGeom>
            <a:ln w="12700" cap="flat">
              <a:solidFill>
                <a:srgbClr val="000000"/>
              </a:solidFill>
              <a:prstDash val="solid"/>
              <a:headEnd type="none" w="sm" len="sm"/>
              <a:tailEnd type="none" w="sm" len="sm"/>
            </a:ln>
          </p:spPr>
        </p:sp>
        <p:sp>
          <p:nvSpPr>
            <p:cNvPr id="63" name="AutoShape 13">
              <a:extLst>
                <a:ext uri="{FF2B5EF4-FFF2-40B4-BE49-F238E27FC236}">
                  <a16:creationId xmlns:a16="http://schemas.microsoft.com/office/drawing/2014/main" id="{3185A8BA-7E0D-AD66-D2C5-B55B75FAC022}"/>
                </a:ext>
              </a:extLst>
            </p:cNvPr>
            <p:cNvSpPr/>
            <p:nvPr/>
          </p:nvSpPr>
          <p:spPr>
            <a:xfrm>
              <a:off x="5048388" y="4658177"/>
              <a:ext cx="1275773" cy="0"/>
            </a:xfrm>
            <a:prstGeom prst="line">
              <a:avLst/>
            </a:prstGeom>
            <a:ln w="12700" cap="flat">
              <a:solidFill>
                <a:srgbClr val="000000"/>
              </a:solidFill>
              <a:prstDash val="solid"/>
              <a:headEnd type="none" w="sm" len="sm"/>
              <a:tailEnd type="none" w="sm" len="sm"/>
            </a:ln>
          </p:spPr>
        </p:sp>
        <p:sp>
          <p:nvSpPr>
            <p:cNvPr id="64" name="AutoShape 13">
              <a:extLst>
                <a:ext uri="{FF2B5EF4-FFF2-40B4-BE49-F238E27FC236}">
                  <a16:creationId xmlns:a16="http://schemas.microsoft.com/office/drawing/2014/main" id="{1871E61A-45D7-AA66-A6E3-50C9B4134501}"/>
                </a:ext>
              </a:extLst>
            </p:cNvPr>
            <p:cNvSpPr/>
            <p:nvPr/>
          </p:nvSpPr>
          <p:spPr>
            <a:xfrm>
              <a:off x="7513444" y="4626797"/>
              <a:ext cx="1029723" cy="0"/>
            </a:xfrm>
            <a:prstGeom prst="line">
              <a:avLst/>
            </a:prstGeom>
            <a:ln w="12700" cap="flat">
              <a:solidFill>
                <a:srgbClr val="000000"/>
              </a:solidFill>
              <a:prstDash val="solid"/>
              <a:headEnd type="none" w="sm" len="sm"/>
              <a:tailEnd type="none" w="sm" len="sm"/>
            </a:ln>
          </p:spPr>
        </p:sp>
        <p:sp>
          <p:nvSpPr>
            <p:cNvPr id="65" name="AutoShape 12">
              <a:extLst>
                <a:ext uri="{FF2B5EF4-FFF2-40B4-BE49-F238E27FC236}">
                  <a16:creationId xmlns:a16="http://schemas.microsoft.com/office/drawing/2014/main" id="{0D9C163D-6F8C-0660-DA68-B98A7DBDE32D}"/>
                </a:ext>
              </a:extLst>
            </p:cNvPr>
            <p:cNvSpPr/>
            <p:nvPr/>
          </p:nvSpPr>
          <p:spPr>
            <a:xfrm>
              <a:off x="2527300" y="4147891"/>
              <a:ext cx="6015867" cy="0"/>
            </a:xfrm>
            <a:prstGeom prst="line">
              <a:avLst/>
            </a:prstGeom>
            <a:ln w="12700" cap="flat">
              <a:solidFill>
                <a:srgbClr val="000000"/>
              </a:solidFill>
              <a:prstDash val="solid"/>
              <a:headEnd type="none" w="sm" len="sm"/>
              <a:tailEnd type="none" w="sm" len="sm"/>
            </a:ln>
          </p:spPr>
        </p:sp>
        <p:sp>
          <p:nvSpPr>
            <p:cNvPr id="66" name="AutoShape 12">
              <a:extLst>
                <a:ext uri="{FF2B5EF4-FFF2-40B4-BE49-F238E27FC236}">
                  <a16:creationId xmlns:a16="http://schemas.microsoft.com/office/drawing/2014/main" id="{DD393D6C-6EEE-A2FA-714F-31CCCA76EED1}"/>
                </a:ext>
              </a:extLst>
            </p:cNvPr>
            <p:cNvSpPr/>
            <p:nvPr/>
          </p:nvSpPr>
          <p:spPr>
            <a:xfrm>
              <a:off x="2527300" y="5073650"/>
              <a:ext cx="6015867" cy="0"/>
            </a:xfrm>
            <a:prstGeom prst="line">
              <a:avLst/>
            </a:prstGeom>
            <a:ln w="12700" cap="flat">
              <a:solidFill>
                <a:srgbClr val="000000"/>
              </a:solidFill>
              <a:prstDash val="solid"/>
              <a:headEnd type="none" w="sm" len="sm"/>
              <a:tailEnd type="none" w="sm" len="sm"/>
            </a:ln>
          </p:spPr>
        </p:sp>
      </p:grpSp>
      <p:grpSp>
        <p:nvGrpSpPr>
          <p:cNvPr id="4" name="Group 2">
            <a:extLst>
              <a:ext uri="{FF2B5EF4-FFF2-40B4-BE49-F238E27FC236}">
                <a16:creationId xmlns:a16="http://schemas.microsoft.com/office/drawing/2014/main" id="{878A4C4A-1ECF-E2CB-2E69-CC7704A8F0D9}"/>
              </a:ext>
            </a:extLst>
          </p:cNvPr>
          <p:cNvGrpSpPr/>
          <p:nvPr/>
        </p:nvGrpSpPr>
        <p:grpSpPr>
          <a:xfrm>
            <a:off x="408316" y="474819"/>
            <a:ext cx="9875368" cy="6605287"/>
            <a:chOff x="0" y="0"/>
            <a:chExt cx="9174617" cy="6136579"/>
          </a:xfrm>
        </p:grpSpPr>
        <p:sp>
          <p:nvSpPr>
            <p:cNvPr id="5" name="Freeform 3">
              <a:extLst>
                <a:ext uri="{FF2B5EF4-FFF2-40B4-BE49-F238E27FC236}">
                  <a16:creationId xmlns:a16="http://schemas.microsoft.com/office/drawing/2014/main" id="{ECDAEFEC-DD73-410A-B937-ADC31867E620}"/>
                </a:ext>
              </a:extLst>
            </p:cNvPr>
            <p:cNvSpPr/>
            <p:nvPr/>
          </p:nvSpPr>
          <p:spPr>
            <a:xfrm>
              <a:off x="0" y="0"/>
              <a:ext cx="9174618" cy="6136579"/>
            </a:xfrm>
            <a:custGeom>
              <a:avLst/>
              <a:gdLst/>
              <a:ahLst/>
              <a:cxnLst/>
              <a:rect l="l" t="t" r="r" b="b"/>
              <a:pathLst>
                <a:path w="9174618" h="6136579">
                  <a:moveTo>
                    <a:pt x="0" y="0"/>
                  </a:moveTo>
                  <a:lnTo>
                    <a:pt x="0" y="6136579"/>
                  </a:lnTo>
                  <a:lnTo>
                    <a:pt x="9174618" y="6136579"/>
                  </a:lnTo>
                  <a:lnTo>
                    <a:pt x="9174618" y="0"/>
                  </a:lnTo>
                  <a:lnTo>
                    <a:pt x="0" y="0"/>
                  </a:lnTo>
                  <a:close/>
                  <a:moveTo>
                    <a:pt x="9113658" y="6075619"/>
                  </a:moveTo>
                  <a:lnTo>
                    <a:pt x="59690" y="6075619"/>
                  </a:lnTo>
                  <a:lnTo>
                    <a:pt x="59690" y="59690"/>
                  </a:lnTo>
                  <a:lnTo>
                    <a:pt x="9113658" y="59690"/>
                  </a:lnTo>
                  <a:lnTo>
                    <a:pt x="9113658" y="6075619"/>
                  </a:lnTo>
                  <a:close/>
                </a:path>
              </a:pathLst>
            </a:custGeom>
            <a:solidFill>
              <a:srgbClr val="304A62"/>
            </a:solidFill>
          </p:spPr>
        </p:sp>
      </p:grpSp>
      <p:pic>
        <p:nvPicPr>
          <p:cNvPr id="6" name="Picture 23">
            <a:extLst>
              <a:ext uri="{FF2B5EF4-FFF2-40B4-BE49-F238E27FC236}">
                <a16:creationId xmlns:a16="http://schemas.microsoft.com/office/drawing/2014/main" id="{C8F9622F-9B5F-1EAD-D50B-C2557541B13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9263241" y="652453"/>
            <a:ext cx="826076" cy="826076"/>
          </a:xfrm>
          <a:prstGeom prst="rect">
            <a:avLst/>
          </a:prstGeom>
        </p:spPr>
      </p:pic>
      <p:pic>
        <p:nvPicPr>
          <p:cNvPr id="7" name="Picture 24">
            <a:extLst>
              <a:ext uri="{FF2B5EF4-FFF2-40B4-BE49-F238E27FC236}">
                <a16:creationId xmlns:a16="http://schemas.microsoft.com/office/drawing/2014/main" id="{2D3EDF74-ABA4-D8D2-7964-45820BF135B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-10800000">
            <a:off x="602682" y="6076396"/>
            <a:ext cx="826076" cy="826076"/>
          </a:xfrm>
          <a:prstGeom prst="rect">
            <a:avLst/>
          </a:prstGeom>
        </p:spPr>
      </p:pic>
      <p:pic>
        <p:nvPicPr>
          <p:cNvPr id="8" name="Picture 25">
            <a:extLst>
              <a:ext uri="{FF2B5EF4-FFF2-40B4-BE49-F238E27FC236}">
                <a16:creationId xmlns:a16="http://schemas.microsoft.com/office/drawing/2014/main" id="{E9B2E924-05B3-3064-1E3D-2C683926D723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-5400000">
            <a:off x="602682" y="652453"/>
            <a:ext cx="826076" cy="826076"/>
          </a:xfrm>
          <a:prstGeom prst="rect">
            <a:avLst/>
          </a:prstGeom>
        </p:spPr>
      </p:pic>
      <p:pic>
        <p:nvPicPr>
          <p:cNvPr id="9" name="Picture 26">
            <a:extLst>
              <a:ext uri="{FF2B5EF4-FFF2-40B4-BE49-F238E27FC236}">
                <a16:creationId xmlns:a16="http://schemas.microsoft.com/office/drawing/2014/main" id="{947C6F55-62F2-7B43-7A9D-28152AB55B3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5400000">
            <a:off x="9263241" y="6076396"/>
            <a:ext cx="826076" cy="826076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25</Words>
  <Application>Microsoft Office PowerPoint</Application>
  <PresentationFormat>Custom</PresentationFormat>
  <Paragraphs>8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Cinzel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Stock certificate template</dc:title>
  <cp:lastModifiedBy>HUONG NGUYEN THU</cp:lastModifiedBy>
  <cp:revision>3</cp:revision>
  <dcterms:created xsi:type="dcterms:W3CDTF">2006-08-16T00:00:00Z</dcterms:created>
  <dcterms:modified xsi:type="dcterms:W3CDTF">2023-01-19T22:15:19Z</dcterms:modified>
  <dc:identifier>DAFX9wsWN4w</dc:identifier>
</cp:coreProperties>
</file>