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rdo" panose="02020600000000000000" pitchFamily="18" charset="-79"/>
      <p:regular r:id="rId7"/>
      <p:bold r:id="rId8"/>
      <p: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135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200000">
            <a:off x="1982673" y="-1248410"/>
            <a:ext cx="6726654" cy="1005682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386920" y="6236566"/>
            <a:ext cx="1825285" cy="0"/>
          </a:xfrm>
          <a:prstGeom prst="line">
            <a:avLst/>
          </a:prstGeom>
          <a:ln w="9525" cap="rnd">
            <a:solidFill>
              <a:srgbClr val="304A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6444467" y="6270357"/>
            <a:ext cx="1860613" cy="0"/>
          </a:xfrm>
          <a:prstGeom prst="line">
            <a:avLst/>
          </a:prstGeom>
          <a:ln w="9525" cap="rnd">
            <a:solidFill>
              <a:srgbClr val="304A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2420364" y="1309454"/>
            <a:ext cx="5851272" cy="478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4"/>
              </a:lnSpc>
            </a:pPr>
            <a:r>
              <a:rPr lang="en-US" sz="3699" b="1" spc="236" dirty="0">
                <a:solidFill>
                  <a:srgbClr val="304A62"/>
                </a:solidFill>
                <a:latin typeface="Cardo"/>
              </a:rPr>
              <a:t>STOCK CERTIFICATE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755254" y="2150829"/>
            <a:ext cx="3181492" cy="248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4"/>
              </a:lnSpc>
            </a:pPr>
            <a:r>
              <a:rPr lang="en-US" sz="1460" dirty="0">
                <a:solidFill>
                  <a:srgbClr val="304A62"/>
                </a:solidFill>
                <a:latin typeface="Cardo"/>
              </a:rPr>
              <a:t>THIS IS TO CERTIFY THAT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14228" y="6340721"/>
            <a:ext cx="1121091" cy="168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17"/>
              </a:lnSpc>
            </a:pPr>
            <a:r>
              <a:rPr lang="en-US" sz="1135" i="1" spc="28">
                <a:solidFill>
                  <a:srgbClr val="304A62"/>
                </a:solidFill>
                <a:latin typeface="Cardo" panose="02020600000000000000" charset="-79"/>
                <a:ea typeface="Cardo" panose="02020600000000000000" charset="-79"/>
                <a:cs typeface="Cardo" panose="02020600000000000000" charset="-79"/>
              </a:rPr>
              <a:t>signed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39017" y="6340721"/>
            <a:ext cx="1121091" cy="168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17"/>
              </a:lnSpc>
            </a:pPr>
            <a:r>
              <a:rPr lang="en-US" sz="1135" i="1" spc="28" dirty="0">
                <a:solidFill>
                  <a:srgbClr val="304A62"/>
                </a:solidFill>
                <a:latin typeface="Cardo" panose="02020600000000000000" charset="-79"/>
                <a:ea typeface="Cardo" panose="02020600000000000000" charset="-79"/>
                <a:cs typeface="Cardo" panose="02020600000000000000" charset="-79"/>
              </a:rPr>
              <a:t>signed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9467687" y="5982730"/>
            <a:ext cx="742169" cy="12245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A1F61C3-D21F-87B6-404F-3FFB174EADAC}"/>
              </a:ext>
            </a:extLst>
          </p:cNvPr>
          <p:cNvGrpSpPr/>
          <p:nvPr/>
        </p:nvGrpSpPr>
        <p:grpSpPr>
          <a:xfrm>
            <a:off x="2269131" y="3130104"/>
            <a:ext cx="6506568" cy="2044497"/>
            <a:chOff x="2269131" y="3130104"/>
            <a:chExt cx="6506568" cy="2044497"/>
          </a:xfrm>
        </p:grpSpPr>
        <p:sp>
          <p:nvSpPr>
            <p:cNvPr id="9" name="TextBox 9"/>
            <p:cNvSpPr txBox="1"/>
            <p:nvPr/>
          </p:nvSpPr>
          <p:spPr>
            <a:xfrm>
              <a:off x="2269131" y="3511104"/>
              <a:ext cx="6394342" cy="248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37"/>
                </a:lnSpc>
                <a:spcBef>
                  <a:spcPct val="0"/>
                </a:spcBef>
              </a:pPr>
              <a:r>
                <a:rPr lang="en-US" sz="1455" dirty="0">
                  <a:solidFill>
                    <a:srgbClr val="304A62"/>
                  </a:solidFill>
                  <a:latin typeface="Cardo"/>
                </a:rPr>
                <a:t>IS THE OWNER OF                                                         SHARES OF STOCK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2361890" y="3130104"/>
              <a:ext cx="6301583" cy="0"/>
            </a:xfrm>
            <a:prstGeom prst="line">
              <a:avLst/>
            </a:prstGeom>
            <a:ln w="9525" cap="flat">
              <a:solidFill>
                <a:srgbClr val="304A6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4082724" y="3755126"/>
              <a:ext cx="2602023" cy="0"/>
            </a:xfrm>
            <a:prstGeom prst="line">
              <a:avLst/>
            </a:prstGeom>
            <a:ln w="9525" cap="flat">
              <a:solidFill>
                <a:srgbClr val="304A6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2361890" y="3982954"/>
              <a:ext cx="6153739" cy="248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37"/>
                </a:lnSpc>
                <a:spcBef>
                  <a:spcPct val="0"/>
                </a:spcBef>
              </a:pPr>
              <a:r>
                <a:rPr lang="en-US" sz="1455" dirty="0">
                  <a:solidFill>
                    <a:srgbClr val="304A62"/>
                  </a:solidFill>
                  <a:latin typeface="Cardo"/>
                </a:rPr>
                <a:t>OF</a:t>
              </a:r>
            </a:p>
          </p:txBody>
        </p:sp>
        <p:sp>
          <p:nvSpPr>
            <p:cNvPr id="13" name="AutoShape 13"/>
            <p:cNvSpPr/>
            <p:nvPr/>
          </p:nvSpPr>
          <p:spPr>
            <a:xfrm rot="2744" flipV="1">
              <a:off x="2697437" y="4219833"/>
              <a:ext cx="5966035" cy="4762"/>
            </a:xfrm>
            <a:prstGeom prst="line">
              <a:avLst/>
            </a:prstGeom>
            <a:ln w="9525" cap="flat">
              <a:solidFill>
                <a:srgbClr val="304A6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2361890" y="4455576"/>
              <a:ext cx="6413809" cy="2483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37"/>
                </a:lnSpc>
                <a:spcBef>
                  <a:spcPct val="0"/>
                </a:spcBef>
              </a:pPr>
              <a:r>
                <a:rPr lang="en-US" sz="1455" dirty="0">
                  <a:solidFill>
                    <a:srgbClr val="304A62"/>
                  </a:solidFill>
                  <a:latin typeface="Cardo"/>
                </a:rPr>
                <a:t>ON THIS                         DAY OF                         IN THE YEAR                          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386920" y="4923435"/>
              <a:ext cx="6276557" cy="248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37"/>
                </a:lnSpc>
                <a:spcBef>
                  <a:spcPct val="0"/>
                </a:spcBef>
              </a:pPr>
              <a:r>
                <a:rPr lang="en-US" sz="1455">
                  <a:solidFill>
                    <a:srgbClr val="304A62"/>
                  </a:solidFill>
                  <a:latin typeface="Cardo"/>
                </a:rPr>
                <a:t>AT</a:t>
              </a:r>
            </a:p>
          </p:txBody>
        </p:sp>
        <p:sp>
          <p:nvSpPr>
            <p:cNvPr id="16" name="AutoShape 16"/>
            <p:cNvSpPr/>
            <p:nvPr/>
          </p:nvSpPr>
          <p:spPr>
            <a:xfrm rot="2744" flipV="1">
              <a:off x="2697441" y="5169839"/>
              <a:ext cx="5966032" cy="4762"/>
            </a:xfrm>
            <a:prstGeom prst="line">
              <a:avLst/>
            </a:prstGeom>
            <a:ln w="9525" cap="flat">
              <a:solidFill>
                <a:srgbClr val="304A6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AutoShape 11">
              <a:extLst>
                <a:ext uri="{FF2B5EF4-FFF2-40B4-BE49-F238E27FC236}">
                  <a16:creationId xmlns:a16="http://schemas.microsoft.com/office/drawing/2014/main" id="{6CB67DDE-4317-682C-4888-D9085E5DFBC0}"/>
                </a:ext>
              </a:extLst>
            </p:cNvPr>
            <p:cNvSpPr/>
            <p:nvPr/>
          </p:nvSpPr>
          <p:spPr>
            <a:xfrm>
              <a:off x="3210561" y="4675628"/>
              <a:ext cx="1145539" cy="0"/>
            </a:xfrm>
            <a:prstGeom prst="line">
              <a:avLst/>
            </a:prstGeom>
            <a:ln w="9525" cap="flat">
              <a:solidFill>
                <a:srgbClr val="304A6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4" name="AutoShape 11">
              <a:extLst>
                <a:ext uri="{FF2B5EF4-FFF2-40B4-BE49-F238E27FC236}">
                  <a16:creationId xmlns:a16="http://schemas.microsoft.com/office/drawing/2014/main" id="{371BDE63-5498-7BA9-28C8-E26022044FF4}"/>
                </a:ext>
              </a:extLst>
            </p:cNvPr>
            <p:cNvSpPr/>
            <p:nvPr/>
          </p:nvSpPr>
          <p:spPr>
            <a:xfrm>
              <a:off x="5194300" y="4675628"/>
              <a:ext cx="1145540" cy="0"/>
            </a:xfrm>
            <a:prstGeom prst="line">
              <a:avLst/>
            </a:prstGeom>
            <a:ln w="9525" cap="flat">
              <a:solidFill>
                <a:srgbClr val="304A6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11">
              <a:extLst>
                <a:ext uri="{FF2B5EF4-FFF2-40B4-BE49-F238E27FC236}">
                  <a16:creationId xmlns:a16="http://schemas.microsoft.com/office/drawing/2014/main" id="{686279E9-616D-BCDB-DA89-282D03EBC36D}"/>
                </a:ext>
              </a:extLst>
            </p:cNvPr>
            <p:cNvSpPr/>
            <p:nvPr/>
          </p:nvSpPr>
          <p:spPr>
            <a:xfrm>
              <a:off x="7660766" y="4675628"/>
              <a:ext cx="1002707" cy="0"/>
            </a:xfrm>
            <a:prstGeom prst="line">
              <a:avLst/>
            </a:prstGeom>
            <a:ln w="9525" cap="flat">
              <a:solidFill>
                <a:srgbClr val="304A62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25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Cardo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Stock certificate template</dc:title>
  <cp:lastModifiedBy>HUONG NGUYEN THU</cp:lastModifiedBy>
  <cp:revision>6</cp:revision>
  <dcterms:created xsi:type="dcterms:W3CDTF">2006-08-16T00:00:00Z</dcterms:created>
  <dcterms:modified xsi:type="dcterms:W3CDTF">2023-01-19T23:12:53Z</dcterms:modified>
  <dc:identifier>DAFX9wsWN4w</dc:identifier>
</cp:coreProperties>
</file>