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897204" y="756000"/>
            <a:ext cx="8920730" cy="6443445"/>
            <a:chOff x="897204" y="756000"/>
            <a:chExt cx="8920730" cy="6443445"/>
          </a:xfrm>
        </p:grpSpPr>
        <p:grpSp>
          <p:nvGrpSpPr>
            <p:cNvPr id="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931724" y="-278520"/>
              <a:ext cx="519627" cy="2588667"/>
              <a:chOff x="0" y="0"/>
              <a:chExt cx="3130550" cy="1559570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130550" cy="1559570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8240648" y="-278520"/>
              <a:ext cx="519627" cy="2588667"/>
              <a:chOff x="0" y="0"/>
              <a:chExt cx="3130550" cy="1559570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130550" cy="1559570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1945332" y="2817020"/>
              <a:ext cx="519627" cy="2615883"/>
              <a:chOff x="0" y="0"/>
              <a:chExt cx="3130550" cy="157596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130550" cy="15759669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5400000">
              <a:off x="8227040" y="2817020"/>
              <a:ext cx="519627" cy="2615883"/>
              <a:chOff x="0" y="0"/>
              <a:chExt cx="3130550" cy="157596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130550" cy="15759669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</p:sp>
        </p:grpSp>
        <p:sp>
          <p:nvSpPr>
            <p:cNvPr id="18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9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0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1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74975" y="6941318"/>
              <a:ext cx="942959" cy="155588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220462" y="816337"/>
              <a:ext cx="2019422" cy="37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6"/>
                </a:lnSpc>
              </a:pPr>
              <a:r>
                <a:rPr lang="en-US" sz="2140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47568" y="816337"/>
              <a:ext cx="2019422" cy="37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96"/>
                </a:lnSpc>
              </a:pPr>
              <a:r>
                <a:rPr lang="en-US" sz="2140">
                  <a:solidFill>
                    <a:srgbClr val="FFFFFF"/>
                  </a:solidFill>
                  <a:latin typeface="Josefin Sans" pitchFamily="2" charset="0"/>
                </a:rPr>
                <a:t>Characteristics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20462" y="3925485"/>
              <a:ext cx="2019422" cy="37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6"/>
                </a:lnSpc>
              </a:pPr>
              <a:r>
                <a:rPr lang="en-US" sz="2140">
                  <a:solidFill>
                    <a:srgbClr val="FFFFFF"/>
                  </a:solidFill>
                  <a:latin typeface="Josefin Sans" pitchFamily="2" charset="0"/>
                </a:rPr>
                <a:t>Examples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47568" y="3925485"/>
              <a:ext cx="2019422" cy="370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96"/>
                </a:lnSpc>
              </a:pPr>
              <a:r>
                <a:rPr lang="en-US" sz="2140">
                  <a:solidFill>
                    <a:srgbClr val="FFFFFF"/>
                  </a:solidFill>
                  <a:latin typeface="Josefin Sans" pitchFamily="2" charset="0"/>
                </a:rPr>
                <a:t>Non-examples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20462" y="1611697"/>
              <a:ext cx="3074651" cy="504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5"/>
                </a:lnSpc>
              </a:pPr>
              <a:r>
                <a:rPr lang="en-US" sz="1453" dirty="0">
                  <a:solidFill>
                    <a:srgbClr val="000000"/>
                  </a:solidFill>
                  <a:latin typeface="Josefin Sans" pitchFamily="2" charset="0"/>
                </a:rPr>
                <a:t>A graphic organizer used to simplify concepts for students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119819" y="1620467"/>
              <a:ext cx="3347171" cy="78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35"/>
                </a:lnSpc>
              </a:pPr>
              <a:r>
                <a:rPr lang="en-US" sz="1453" dirty="0">
                  <a:solidFill>
                    <a:srgbClr val="000000"/>
                  </a:solidFill>
                  <a:latin typeface="Josefin Sans" pitchFamily="2" charset="0"/>
                </a:rPr>
                <a:t>The key topic is </a:t>
              </a:r>
              <a:r>
                <a:rPr lang="en-US" sz="1453" dirty="0" err="1">
                  <a:solidFill>
                    <a:srgbClr val="000000"/>
                  </a:solidFill>
                  <a:latin typeface="Josefin Sans" pitchFamily="2" charset="0"/>
                </a:rPr>
                <a:t>witten</a:t>
              </a:r>
              <a:r>
                <a:rPr lang="en-US" sz="1453" dirty="0">
                  <a:solidFill>
                    <a:srgbClr val="000000"/>
                  </a:solidFill>
                  <a:latin typeface="Josefin Sans" pitchFamily="2" charset="0"/>
                </a:rPr>
                <a:t> in the center and students fill the other parts as per their understanding of key concepts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351097" y="4741711"/>
              <a:ext cx="2995357" cy="248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35"/>
                </a:lnSpc>
              </a:pPr>
              <a:r>
                <a:rPr lang="en-US" sz="1453">
                  <a:solidFill>
                    <a:srgbClr val="000000"/>
                  </a:solidFill>
                  <a:latin typeface="Josefin Sans" pitchFamily="2" charset="0"/>
                </a:rPr>
                <a:t>An outline, vocabulary flash cards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20462" y="4897161"/>
              <a:ext cx="3202390" cy="248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5"/>
                </a:lnSpc>
              </a:pPr>
              <a:r>
                <a:rPr lang="en-US" sz="1453">
                  <a:solidFill>
                    <a:srgbClr val="000000"/>
                  </a:solidFill>
                  <a:latin typeface="Josefin Sans" pitchFamily="2" charset="0"/>
                </a:rPr>
                <a:t>This activity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43168" y="6626040"/>
              <a:ext cx="6504399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>
                  <a:solidFill>
                    <a:srgbClr val="000000"/>
                  </a:solidFill>
                  <a:latin typeface="Josefin Sans" pitchFamily="2" charset="0"/>
                </a:rPr>
                <a:t>FRAYER MODEL DIAGRAM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4319322" y="2475858"/>
              <a:ext cx="2053356" cy="2053356"/>
              <a:chOff x="0" y="0"/>
              <a:chExt cx="2737808" cy="2737808"/>
            </a:xfrm>
          </p:grpSpPr>
          <p:pic>
            <p:nvPicPr>
              <p:cNvPr id="33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737808" cy="2737808"/>
              </a:xfrm>
              <a:prstGeom prst="rect">
                <a:avLst/>
              </a:prstGeom>
            </p:spPr>
          </p:pic>
          <p:sp>
            <p:nvSpPr>
              <p:cNvPr id="34" name="TextBox 34"/>
              <p:cNvSpPr txBox="1"/>
              <p:nvPr/>
            </p:nvSpPr>
            <p:spPr>
              <a:xfrm>
                <a:off x="320251" y="820456"/>
                <a:ext cx="2097309" cy="12342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53"/>
                  </a:lnSpc>
                </a:pPr>
                <a:r>
                  <a:rPr lang="en-US" sz="3063" dirty="0">
                    <a:solidFill>
                      <a:srgbClr val="FFFFFF"/>
                    </a:solidFill>
                    <a:latin typeface="Josefin Sans" pitchFamily="2" charset="0"/>
                  </a:rPr>
                  <a:t>Frayer model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Josefin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Frayer model template</dc:title>
  <cp:lastModifiedBy>Hương Tecpen</cp:lastModifiedBy>
  <cp:revision>3</cp:revision>
  <dcterms:created xsi:type="dcterms:W3CDTF">2006-08-16T00:00:00Z</dcterms:created>
  <dcterms:modified xsi:type="dcterms:W3CDTF">2022-12-15T20:26:49Z</dcterms:modified>
  <dc:identifier>DAFUrF4BDyQ</dc:identifier>
</cp:coreProperties>
</file>