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5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52BA3859-84C6-1548-6D7E-39015F5F03BE}"/>
              </a:ext>
            </a:extLst>
          </p:cNvPr>
          <p:cNvGrpSpPr/>
          <p:nvPr/>
        </p:nvGrpSpPr>
        <p:grpSpPr>
          <a:xfrm>
            <a:off x="908380" y="625112"/>
            <a:ext cx="9239580" cy="6505938"/>
            <a:chOff x="908380" y="625112"/>
            <a:chExt cx="9239580" cy="6505938"/>
          </a:xfrm>
        </p:grpSpPr>
        <p:grpSp>
          <p:nvGrpSpPr>
            <p:cNvPr id="2" name="Group 2"/>
            <p:cNvGrpSpPr/>
            <p:nvPr/>
          </p:nvGrpSpPr>
          <p:grpSpPr>
            <a:xfrm>
              <a:off x="908380" y="1641025"/>
              <a:ext cx="1890222" cy="1062631"/>
              <a:chOff x="0" y="0"/>
              <a:chExt cx="747383" cy="42015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FF6434">
                  <a:alpha val="80000"/>
                </a:srgbClr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3236719" y="1641025"/>
              <a:ext cx="1890222" cy="1062631"/>
              <a:chOff x="0" y="0"/>
              <a:chExt cx="747383" cy="42015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62ADB0">
                  <a:alpha val="80000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5565058" y="1641025"/>
              <a:ext cx="1890222" cy="1062631"/>
              <a:chOff x="0" y="0"/>
              <a:chExt cx="747383" cy="42015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FF6434">
                  <a:alpha val="80000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7893398" y="1641025"/>
              <a:ext cx="1890222" cy="1062631"/>
              <a:chOff x="0" y="0"/>
              <a:chExt cx="747383" cy="42015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62ADB0">
                  <a:alpha val="80000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08380" y="3382505"/>
              <a:ext cx="1890222" cy="1062631"/>
              <a:chOff x="0" y="0"/>
              <a:chExt cx="747383" cy="42015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62ADB0">
                  <a:alpha val="80000"/>
                </a:srgbClr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3236719" y="3382505"/>
              <a:ext cx="1890222" cy="1062631"/>
              <a:chOff x="0" y="0"/>
              <a:chExt cx="747383" cy="42015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FF6434">
                  <a:alpha val="80000"/>
                </a:srgbClr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5565058" y="3382505"/>
              <a:ext cx="1890222" cy="1062631"/>
              <a:chOff x="0" y="0"/>
              <a:chExt cx="747383" cy="42015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62ADB0">
                  <a:alpha val="80000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7893398" y="3382505"/>
              <a:ext cx="1890222" cy="1062631"/>
              <a:chOff x="0" y="0"/>
              <a:chExt cx="747383" cy="42015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FF6434">
                  <a:alpha val="80000"/>
                </a:srgbClr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908380" y="5123984"/>
              <a:ext cx="1890222" cy="1062631"/>
              <a:chOff x="0" y="0"/>
              <a:chExt cx="747383" cy="42015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FF6434">
                  <a:alpha val="80000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236719" y="5123984"/>
              <a:ext cx="1890222" cy="1062631"/>
              <a:chOff x="0" y="0"/>
              <a:chExt cx="747383" cy="42015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62ADB0">
                  <a:alpha val="80000"/>
                </a:srgbClr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5565058" y="5123984"/>
              <a:ext cx="1890222" cy="1062631"/>
              <a:chOff x="0" y="0"/>
              <a:chExt cx="747383" cy="42015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47383" cy="420158"/>
              </a:xfrm>
              <a:custGeom>
                <a:avLst/>
                <a:gdLst/>
                <a:ahLst/>
                <a:cxnLst/>
                <a:rect l="l" t="t" r="r" b="b"/>
                <a:pathLst>
                  <a:path w="747383" h="420158">
                    <a:moveTo>
                      <a:pt x="0" y="0"/>
                    </a:moveTo>
                    <a:lnTo>
                      <a:pt x="747383" y="0"/>
                    </a:lnTo>
                    <a:lnTo>
                      <a:pt x="747383" y="420158"/>
                    </a:lnTo>
                    <a:lnTo>
                      <a:pt x="0" y="420158"/>
                    </a:lnTo>
                    <a:close/>
                  </a:path>
                </a:pathLst>
              </a:custGeom>
              <a:solidFill>
                <a:srgbClr val="FF6434">
                  <a:alpha val="80000"/>
                </a:srgbClr>
              </a:solidFill>
            </p:spPr>
          </p:sp>
        </p:grpSp>
        <p:sp>
          <p:nvSpPr>
            <p:cNvPr id="24" name="AutoShape 24"/>
            <p:cNvSpPr/>
            <p:nvPr/>
          </p:nvSpPr>
          <p:spPr>
            <a:xfrm>
              <a:off x="2798602" y="2162815"/>
              <a:ext cx="438117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5126942" y="2162815"/>
              <a:ext cx="438117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7455281" y="2162815"/>
              <a:ext cx="438117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7" name="AutoShape 27"/>
            <p:cNvSpPr/>
            <p:nvPr/>
          </p:nvSpPr>
          <p:spPr>
            <a:xfrm rot="5400000">
              <a:off x="8499084" y="3033555"/>
              <a:ext cx="678849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8" name="AutoShape 28"/>
            <p:cNvSpPr/>
            <p:nvPr/>
          </p:nvSpPr>
          <p:spPr>
            <a:xfrm rot="-10800000">
              <a:off x="7455281" y="3904295"/>
              <a:ext cx="438117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9" name="AutoShape 29"/>
            <p:cNvSpPr/>
            <p:nvPr/>
          </p:nvSpPr>
          <p:spPr>
            <a:xfrm rot="10799999">
              <a:off x="5126942" y="3904295"/>
              <a:ext cx="438117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30" name="AutoShape 30"/>
            <p:cNvSpPr/>
            <p:nvPr/>
          </p:nvSpPr>
          <p:spPr>
            <a:xfrm rot="-10800000">
              <a:off x="5126942" y="3904295"/>
              <a:ext cx="438117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31" name="AutoShape 31"/>
            <p:cNvSpPr/>
            <p:nvPr/>
          </p:nvSpPr>
          <p:spPr>
            <a:xfrm rot="-10799999">
              <a:off x="2798602" y="3904295"/>
              <a:ext cx="438117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2798602" y="5645775"/>
              <a:ext cx="438117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33" name="AutoShape 33"/>
            <p:cNvSpPr/>
            <p:nvPr/>
          </p:nvSpPr>
          <p:spPr>
            <a:xfrm>
              <a:off x="5126942" y="5645775"/>
              <a:ext cx="438117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34" name="AutoShape 34"/>
            <p:cNvSpPr/>
            <p:nvPr/>
          </p:nvSpPr>
          <p:spPr>
            <a:xfrm rot="5399999">
              <a:off x="1514067" y="4775035"/>
              <a:ext cx="678849" cy="0"/>
            </a:xfrm>
            <a:prstGeom prst="line">
              <a:avLst/>
            </a:prstGeom>
            <a:ln w="19050" cap="flat">
              <a:solidFill>
                <a:srgbClr val="505050"/>
              </a:solidFill>
              <a:prstDash val="solid"/>
              <a:headEnd type="none" w="sm" len="sm"/>
              <a:tailEnd type="triangle" w="lg" len="med"/>
            </a:ln>
          </p:spPr>
        </p:sp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10170" y="6540064"/>
              <a:ext cx="810826" cy="133786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569581" y="5261725"/>
              <a:ext cx="2578379" cy="1869325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>
              <a:off x="1130603" y="1949456"/>
              <a:ext cx="1445776" cy="41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FFFFF"/>
                  </a:solidFill>
                  <a:latin typeface="Poppins"/>
                </a:rPr>
                <a:t>Medication (Rx) form in chart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458942" y="1949456"/>
              <a:ext cx="1445776" cy="41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 dirty="0">
                  <a:solidFill>
                    <a:srgbClr val="24282C"/>
                  </a:solidFill>
                  <a:latin typeface="Poppins"/>
                </a:rPr>
                <a:t>MD writers</a:t>
              </a:r>
            </a:p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24282C"/>
                  </a:solidFill>
                  <a:latin typeface="Poppins"/>
                </a:rPr>
                <a:t>Rx order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676187" y="1931676"/>
              <a:ext cx="1667966" cy="41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FFFFF"/>
                  </a:solidFill>
                  <a:latin typeface="Poppins"/>
                </a:rPr>
                <a:t>Attendant to pharmacy with form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8115621" y="1957711"/>
              <a:ext cx="1445776" cy="391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24282C"/>
                  </a:solidFill>
                  <a:latin typeface="Poppins"/>
                </a:rPr>
                <a:t>Medication (Rx) form in chart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366884" y="625112"/>
              <a:ext cx="7958231" cy="5243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74"/>
                </a:lnSpc>
                <a:spcBef>
                  <a:spcPct val="0"/>
                </a:spcBef>
              </a:pPr>
              <a:r>
                <a:rPr lang="en-US" sz="2981" b="1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HEALTHCARE PROCESS MAP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079803" y="3690935"/>
              <a:ext cx="1547376" cy="41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24282C"/>
                  </a:solidFill>
                  <a:latin typeface="Poppins"/>
                </a:rPr>
                <a:t>Attendant provides medicaion to nurse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458942" y="3690935"/>
              <a:ext cx="1445776" cy="41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</a:rPr>
                <a:t>Nurses round </a:t>
              </a:r>
            </a:p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FFFFF"/>
                  </a:solidFill>
                  <a:latin typeface="Poppins"/>
                </a:rPr>
                <a:t>on ward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5676187" y="3673155"/>
              <a:ext cx="1667966" cy="41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24282C"/>
                  </a:solidFill>
                  <a:latin typeface="Poppins"/>
                </a:rPr>
                <a:t>Attendant brings</a:t>
              </a:r>
            </a:p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24282C"/>
                  </a:solidFill>
                  <a:latin typeface="Poppins"/>
                </a:rPr>
                <a:t>Rx to bedside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115621" y="3699190"/>
              <a:ext cx="1445776" cy="391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FFFFFF"/>
                  </a:solidFill>
                  <a:latin typeface="Poppins"/>
                </a:rPr>
                <a:t>Rx available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FFFFFF"/>
                  </a:solidFill>
                  <a:latin typeface="Poppins"/>
                </a:rPr>
                <a:t>as written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079803" y="5432415"/>
              <a:ext cx="1547376" cy="41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FFFFF"/>
                  </a:solidFill>
                  <a:latin typeface="Poppins"/>
                </a:rPr>
                <a:t>Nurse has suppiles to administer Rx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458942" y="5432415"/>
              <a:ext cx="1445776" cy="41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24282C"/>
                  </a:solidFill>
                  <a:latin typeface="Poppins"/>
                </a:rPr>
                <a:t>Nurse </a:t>
              </a:r>
            </a:p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24282C"/>
                  </a:solidFill>
                  <a:latin typeface="Poppins"/>
                </a:rPr>
                <a:t>administers Rx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676187" y="5414635"/>
              <a:ext cx="1667966" cy="41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</a:rPr>
                <a:t>Nurse documents</a:t>
              </a:r>
            </a:p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FFFFF"/>
                  </a:solidFill>
                  <a:latin typeface="Poppins"/>
                </a:rPr>
                <a:t>Rx administration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Poppins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map template B</dc:title>
  <cp:lastModifiedBy>Hương Tecpen</cp:lastModifiedBy>
  <cp:revision>2</cp:revision>
  <dcterms:created xsi:type="dcterms:W3CDTF">2006-08-16T00:00:00Z</dcterms:created>
  <dcterms:modified xsi:type="dcterms:W3CDTF">2022-12-01T20:35:38Z</dcterms:modified>
  <dc:identifier>DAFTLDVJJkA</dc:identifier>
</cp:coreProperties>
</file>