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84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693400" cy="605938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7867759">
            <a:off x="5362009" y="1833448"/>
            <a:ext cx="987365" cy="150256"/>
            <a:chOff x="0" y="0"/>
            <a:chExt cx="3135630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3135630" cy="238760"/>
            </a:xfrm>
            <a:custGeom>
              <a:avLst/>
              <a:gdLst/>
              <a:ahLst/>
              <a:cxnLst/>
              <a:rect l="l" t="t" r="r" b="b"/>
              <a:pathLst>
                <a:path w="3135630" h="238760">
                  <a:moveTo>
                    <a:pt x="3016250" y="0"/>
                  </a:moveTo>
                  <a:cubicBezTo>
                    <a:pt x="2956560" y="0"/>
                    <a:pt x="2907030" y="44450"/>
                    <a:pt x="2898140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2898140" y="137160"/>
                  </a:lnTo>
                  <a:cubicBezTo>
                    <a:pt x="2907030" y="194310"/>
                    <a:pt x="2956560" y="238760"/>
                    <a:pt x="3016250" y="238760"/>
                  </a:cubicBezTo>
                  <a:cubicBezTo>
                    <a:pt x="3082290" y="238760"/>
                    <a:pt x="3135630" y="185420"/>
                    <a:pt x="3135630" y="119380"/>
                  </a:cubicBezTo>
                  <a:cubicBezTo>
                    <a:pt x="3135630" y="53340"/>
                    <a:pt x="3082290" y="0"/>
                    <a:pt x="3016250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3016250" y="205740"/>
                  </a:moveTo>
                  <a:cubicBezTo>
                    <a:pt x="2975610" y="205740"/>
                    <a:pt x="2940050" y="176530"/>
                    <a:pt x="2932430" y="137160"/>
                  </a:cubicBezTo>
                  <a:lnTo>
                    <a:pt x="2932430" y="101600"/>
                  </a:lnTo>
                  <a:cubicBezTo>
                    <a:pt x="2940050" y="62230"/>
                    <a:pt x="2975610" y="33020"/>
                    <a:pt x="3016250" y="33020"/>
                  </a:cubicBezTo>
                  <a:cubicBezTo>
                    <a:pt x="3063240" y="33020"/>
                    <a:pt x="3101340" y="71120"/>
                    <a:pt x="3101340" y="118110"/>
                  </a:cubicBezTo>
                  <a:cubicBezTo>
                    <a:pt x="3101340" y="166370"/>
                    <a:pt x="3063240" y="205740"/>
                    <a:pt x="3016250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5" name="Group 5"/>
          <p:cNvGrpSpPr/>
          <p:nvPr/>
        </p:nvGrpSpPr>
        <p:grpSpPr>
          <a:xfrm rot="2700000">
            <a:off x="4246677" y="1857125"/>
            <a:ext cx="958600" cy="150860"/>
            <a:chOff x="0" y="0"/>
            <a:chExt cx="3135630" cy="259080"/>
          </a:xfrm>
        </p:grpSpPr>
        <p:sp>
          <p:nvSpPr>
            <p:cNvPr id="6" name="Freeform 6"/>
            <p:cNvSpPr/>
            <p:nvPr/>
          </p:nvSpPr>
          <p:spPr>
            <a:xfrm>
              <a:off x="0" y="10160"/>
              <a:ext cx="3135630" cy="238760"/>
            </a:xfrm>
            <a:custGeom>
              <a:avLst/>
              <a:gdLst/>
              <a:ahLst/>
              <a:cxnLst/>
              <a:rect l="l" t="t" r="r" b="b"/>
              <a:pathLst>
                <a:path w="3135630" h="238760">
                  <a:moveTo>
                    <a:pt x="3016250" y="0"/>
                  </a:moveTo>
                  <a:cubicBezTo>
                    <a:pt x="2956560" y="0"/>
                    <a:pt x="2907030" y="44450"/>
                    <a:pt x="2898140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2898140" y="137160"/>
                  </a:lnTo>
                  <a:cubicBezTo>
                    <a:pt x="2907030" y="194310"/>
                    <a:pt x="2956560" y="238760"/>
                    <a:pt x="3016250" y="238760"/>
                  </a:cubicBezTo>
                  <a:cubicBezTo>
                    <a:pt x="3082290" y="238760"/>
                    <a:pt x="3135630" y="185420"/>
                    <a:pt x="3135630" y="119380"/>
                  </a:cubicBezTo>
                  <a:cubicBezTo>
                    <a:pt x="3135630" y="53340"/>
                    <a:pt x="3082290" y="0"/>
                    <a:pt x="3016250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3016250" y="205740"/>
                  </a:moveTo>
                  <a:cubicBezTo>
                    <a:pt x="2975610" y="205740"/>
                    <a:pt x="2940050" y="176530"/>
                    <a:pt x="2932430" y="137160"/>
                  </a:cubicBezTo>
                  <a:lnTo>
                    <a:pt x="2932430" y="101600"/>
                  </a:lnTo>
                  <a:cubicBezTo>
                    <a:pt x="2940050" y="62230"/>
                    <a:pt x="2975610" y="33020"/>
                    <a:pt x="3016250" y="33020"/>
                  </a:cubicBezTo>
                  <a:cubicBezTo>
                    <a:pt x="3063240" y="33020"/>
                    <a:pt x="3101340" y="71120"/>
                    <a:pt x="3101340" y="118110"/>
                  </a:cubicBezTo>
                  <a:cubicBezTo>
                    <a:pt x="3101340" y="166370"/>
                    <a:pt x="3063240" y="205740"/>
                    <a:pt x="3016250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7" name="Group 7"/>
          <p:cNvGrpSpPr/>
          <p:nvPr/>
        </p:nvGrpSpPr>
        <p:grpSpPr>
          <a:xfrm rot="-9634764">
            <a:off x="1841952" y="2025216"/>
            <a:ext cx="3261269" cy="150256"/>
            <a:chOff x="0" y="0"/>
            <a:chExt cx="5631824" cy="259080"/>
          </a:xfrm>
        </p:grpSpPr>
        <p:sp>
          <p:nvSpPr>
            <p:cNvPr id="8" name="Freeform 8"/>
            <p:cNvSpPr/>
            <p:nvPr/>
          </p:nvSpPr>
          <p:spPr>
            <a:xfrm>
              <a:off x="0" y="10160"/>
              <a:ext cx="5631824" cy="238760"/>
            </a:xfrm>
            <a:custGeom>
              <a:avLst/>
              <a:gdLst/>
              <a:ahLst/>
              <a:cxnLst/>
              <a:rect l="l" t="t" r="r" b="b"/>
              <a:pathLst>
                <a:path w="5631824" h="238760">
                  <a:moveTo>
                    <a:pt x="5512444" y="0"/>
                  </a:moveTo>
                  <a:cubicBezTo>
                    <a:pt x="5452754" y="0"/>
                    <a:pt x="5403224" y="44450"/>
                    <a:pt x="5394334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5394334" y="137160"/>
                  </a:lnTo>
                  <a:cubicBezTo>
                    <a:pt x="5403224" y="194310"/>
                    <a:pt x="5452754" y="238760"/>
                    <a:pt x="5512444" y="238760"/>
                  </a:cubicBezTo>
                  <a:cubicBezTo>
                    <a:pt x="5578484" y="238760"/>
                    <a:pt x="5631824" y="185420"/>
                    <a:pt x="5631824" y="119380"/>
                  </a:cubicBezTo>
                  <a:cubicBezTo>
                    <a:pt x="5631824" y="53340"/>
                    <a:pt x="5578484" y="0"/>
                    <a:pt x="5512444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5512444" y="205740"/>
                  </a:moveTo>
                  <a:cubicBezTo>
                    <a:pt x="5471804" y="205740"/>
                    <a:pt x="5436244" y="176530"/>
                    <a:pt x="5428624" y="137160"/>
                  </a:cubicBezTo>
                  <a:lnTo>
                    <a:pt x="5428624" y="101600"/>
                  </a:lnTo>
                  <a:cubicBezTo>
                    <a:pt x="5436244" y="62230"/>
                    <a:pt x="5471804" y="33020"/>
                    <a:pt x="5512444" y="33020"/>
                  </a:cubicBezTo>
                  <a:cubicBezTo>
                    <a:pt x="5559434" y="33020"/>
                    <a:pt x="5597534" y="71120"/>
                    <a:pt x="5597534" y="118110"/>
                  </a:cubicBezTo>
                  <a:cubicBezTo>
                    <a:pt x="5597534" y="166370"/>
                    <a:pt x="5559434" y="205740"/>
                    <a:pt x="5512444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9" name="Group 9"/>
          <p:cNvGrpSpPr/>
          <p:nvPr/>
        </p:nvGrpSpPr>
        <p:grpSpPr>
          <a:xfrm rot="9547786">
            <a:off x="5574866" y="2086882"/>
            <a:ext cx="3285170" cy="150256"/>
            <a:chOff x="0" y="0"/>
            <a:chExt cx="5673097" cy="259080"/>
          </a:xfrm>
        </p:grpSpPr>
        <p:sp>
          <p:nvSpPr>
            <p:cNvPr id="10" name="Freeform 10"/>
            <p:cNvSpPr/>
            <p:nvPr/>
          </p:nvSpPr>
          <p:spPr>
            <a:xfrm>
              <a:off x="0" y="10160"/>
              <a:ext cx="5673098" cy="238760"/>
            </a:xfrm>
            <a:custGeom>
              <a:avLst/>
              <a:gdLst/>
              <a:ahLst/>
              <a:cxnLst/>
              <a:rect l="l" t="t" r="r" b="b"/>
              <a:pathLst>
                <a:path w="5673098" h="238760">
                  <a:moveTo>
                    <a:pt x="5553718" y="0"/>
                  </a:moveTo>
                  <a:cubicBezTo>
                    <a:pt x="5494027" y="0"/>
                    <a:pt x="5444498" y="44450"/>
                    <a:pt x="5435607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5435607" y="137160"/>
                  </a:lnTo>
                  <a:cubicBezTo>
                    <a:pt x="5444498" y="194310"/>
                    <a:pt x="5494027" y="238760"/>
                    <a:pt x="5553718" y="238760"/>
                  </a:cubicBezTo>
                  <a:cubicBezTo>
                    <a:pt x="5619757" y="238760"/>
                    <a:pt x="5673098" y="185420"/>
                    <a:pt x="5673098" y="119380"/>
                  </a:cubicBezTo>
                  <a:cubicBezTo>
                    <a:pt x="5673098" y="53340"/>
                    <a:pt x="5619758" y="0"/>
                    <a:pt x="5553718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5553718" y="205740"/>
                  </a:moveTo>
                  <a:cubicBezTo>
                    <a:pt x="5513077" y="205740"/>
                    <a:pt x="5477518" y="176530"/>
                    <a:pt x="5469898" y="137160"/>
                  </a:cubicBezTo>
                  <a:lnTo>
                    <a:pt x="5469898" y="101600"/>
                  </a:lnTo>
                  <a:cubicBezTo>
                    <a:pt x="5477518" y="62230"/>
                    <a:pt x="5513077" y="33020"/>
                    <a:pt x="5553718" y="33020"/>
                  </a:cubicBezTo>
                  <a:cubicBezTo>
                    <a:pt x="5600708" y="33020"/>
                    <a:pt x="5638808" y="71120"/>
                    <a:pt x="5638808" y="118110"/>
                  </a:cubicBezTo>
                  <a:cubicBezTo>
                    <a:pt x="5638808" y="166370"/>
                    <a:pt x="5600708" y="205740"/>
                    <a:pt x="5553718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257405" y="2901193"/>
            <a:ext cx="1267231" cy="150256"/>
            <a:chOff x="0" y="0"/>
            <a:chExt cx="3135630" cy="259080"/>
          </a:xfrm>
        </p:grpSpPr>
        <p:sp>
          <p:nvSpPr>
            <p:cNvPr id="12" name="Freeform 12"/>
            <p:cNvSpPr/>
            <p:nvPr/>
          </p:nvSpPr>
          <p:spPr>
            <a:xfrm>
              <a:off x="0" y="10160"/>
              <a:ext cx="3135630" cy="238760"/>
            </a:xfrm>
            <a:custGeom>
              <a:avLst/>
              <a:gdLst/>
              <a:ahLst/>
              <a:cxnLst/>
              <a:rect l="l" t="t" r="r" b="b"/>
              <a:pathLst>
                <a:path w="3135630" h="238760">
                  <a:moveTo>
                    <a:pt x="3016250" y="0"/>
                  </a:moveTo>
                  <a:cubicBezTo>
                    <a:pt x="2956560" y="0"/>
                    <a:pt x="2907030" y="44450"/>
                    <a:pt x="2898140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2898140" y="137160"/>
                  </a:lnTo>
                  <a:cubicBezTo>
                    <a:pt x="2907030" y="194310"/>
                    <a:pt x="2956560" y="238760"/>
                    <a:pt x="3016250" y="238760"/>
                  </a:cubicBezTo>
                  <a:cubicBezTo>
                    <a:pt x="3082290" y="238760"/>
                    <a:pt x="3135630" y="185420"/>
                    <a:pt x="3135630" y="119380"/>
                  </a:cubicBezTo>
                  <a:cubicBezTo>
                    <a:pt x="3135630" y="53340"/>
                    <a:pt x="3082290" y="0"/>
                    <a:pt x="3016250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3016250" y="205740"/>
                  </a:moveTo>
                  <a:cubicBezTo>
                    <a:pt x="2975610" y="205740"/>
                    <a:pt x="2940050" y="176530"/>
                    <a:pt x="2932430" y="137160"/>
                  </a:cubicBezTo>
                  <a:lnTo>
                    <a:pt x="2932430" y="101600"/>
                  </a:lnTo>
                  <a:cubicBezTo>
                    <a:pt x="2940050" y="62230"/>
                    <a:pt x="2975610" y="33020"/>
                    <a:pt x="3016250" y="33020"/>
                  </a:cubicBezTo>
                  <a:cubicBezTo>
                    <a:pt x="3063240" y="33020"/>
                    <a:pt x="3101340" y="71120"/>
                    <a:pt x="3101340" y="118110"/>
                  </a:cubicBezTo>
                  <a:cubicBezTo>
                    <a:pt x="3101340" y="166370"/>
                    <a:pt x="3063240" y="205740"/>
                    <a:pt x="3016250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13" name="Group 13"/>
          <p:cNvGrpSpPr/>
          <p:nvPr/>
        </p:nvGrpSpPr>
        <p:grpSpPr>
          <a:xfrm rot="786359">
            <a:off x="5757501" y="3666752"/>
            <a:ext cx="2992322" cy="150256"/>
            <a:chOff x="0" y="0"/>
            <a:chExt cx="5167385" cy="259080"/>
          </a:xfrm>
        </p:grpSpPr>
        <p:sp>
          <p:nvSpPr>
            <p:cNvPr id="14" name="Freeform 14"/>
            <p:cNvSpPr/>
            <p:nvPr/>
          </p:nvSpPr>
          <p:spPr>
            <a:xfrm>
              <a:off x="0" y="10160"/>
              <a:ext cx="5167385" cy="238760"/>
            </a:xfrm>
            <a:custGeom>
              <a:avLst/>
              <a:gdLst/>
              <a:ahLst/>
              <a:cxnLst/>
              <a:rect l="l" t="t" r="r" b="b"/>
              <a:pathLst>
                <a:path w="5167385" h="238760">
                  <a:moveTo>
                    <a:pt x="5048005" y="0"/>
                  </a:moveTo>
                  <a:cubicBezTo>
                    <a:pt x="4988315" y="0"/>
                    <a:pt x="4938785" y="44450"/>
                    <a:pt x="4929895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4929895" y="137160"/>
                  </a:lnTo>
                  <a:cubicBezTo>
                    <a:pt x="4938785" y="194310"/>
                    <a:pt x="4988315" y="238760"/>
                    <a:pt x="5048005" y="238760"/>
                  </a:cubicBezTo>
                  <a:cubicBezTo>
                    <a:pt x="5114045" y="238760"/>
                    <a:pt x="5167385" y="185420"/>
                    <a:pt x="5167385" y="119380"/>
                  </a:cubicBezTo>
                  <a:cubicBezTo>
                    <a:pt x="5167385" y="53340"/>
                    <a:pt x="5114045" y="0"/>
                    <a:pt x="504800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5048005" y="205740"/>
                  </a:moveTo>
                  <a:cubicBezTo>
                    <a:pt x="5007365" y="205740"/>
                    <a:pt x="4971805" y="176530"/>
                    <a:pt x="4964185" y="137160"/>
                  </a:cubicBezTo>
                  <a:lnTo>
                    <a:pt x="4964185" y="101600"/>
                  </a:lnTo>
                  <a:cubicBezTo>
                    <a:pt x="4971805" y="62230"/>
                    <a:pt x="5007365" y="33020"/>
                    <a:pt x="5048005" y="33020"/>
                  </a:cubicBezTo>
                  <a:cubicBezTo>
                    <a:pt x="5094995" y="33020"/>
                    <a:pt x="5133095" y="71120"/>
                    <a:pt x="5133095" y="118110"/>
                  </a:cubicBezTo>
                  <a:cubicBezTo>
                    <a:pt x="5133095" y="166370"/>
                    <a:pt x="5094995" y="205740"/>
                    <a:pt x="5048005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956068">
            <a:off x="1941144" y="3667213"/>
            <a:ext cx="2865073" cy="149333"/>
            <a:chOff x="0" y="0"/>
            <a:chExt cx="4978200" cy="259080"/>
          </a:xfrm>
        </p:grpSpPr>
        <p:sp>
          <p:nvSpPr>
            <p:cNvPr id="16" name="Freeform 16"/>
            <p:cNvSpPr/>
            <p:nvPr/>
          </p:nvSpPr>
          <p:spPr>
            <a:xfrm>
              <a:off x="0" y="10160"/>
              <a:ext cx="4978200" cy="238760"/>
            </a:xfrm>
            <a:custGeom>
              <a:avLst/>
              <a:gdLst/>
              <a:ahLst/>
              <a:cxnLst/>
              <a:rect l="l" t="t" r="r" b="b"/>
              <a:pathLst>
                <a:path w="4978200" h="238760">
                  <a:moveTo>
                    <a:pt x="4858820" y="0"/>
                  </a:moveTo>
                  <a:cubicBezTo>
                    <a:pt x="4799130" y="0"/>
                    <a:pt x="4749600" y="44450"/>
                    <a:pt x="4740710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4740710" y="137160"/>
                  </a:lnTo>
                  <a:cubicBezTo>
                    <a:pt x="4749600" y="194310"/>
                    <a:pt x="4799130" y="238760"/>
                    <a:pt x="4858820" y="238760"/>
                  </a:cubicBezTo>
                  <a:cubicBezTo>
                    <a:pt x="4924860" y="238760"/>
                    <a:pt x="4978200" y="185420"/>
                    <a:pt x="4978200" y="119380"/>
                  </a:cubicBezTo>
                  <a:cubicBezTo>
                    <a:pt x="4978200" y="53340"/>
                    <a:pt x="4924860" y="0"/>
                    <a:pt x="4858820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4858820" y="205740"/>
                  </a:moveTo>
                  <a:cubicBezTo>
                    <a:pt x="4818180" y="205740"/>
                    <a:pt x="4782620" y="176530"/>
                    <a:pt x="4775000" y="137160"/>
                  </a:cubicBezTo>
                  <a:lnTo>
                    <a:pt x="4775000" y="101600"/>
                  </a:lnTo>
                  <a:cubicBezTo>
                    <a:pt x="4782620" y="62230"/>
                    <a:pt x="4818180" y="33020"/>
                    <a:pt x="4858820" y="33020"/>
                  </a:cubicBezTo>
                  <a:cubicBezTo>
                    <a:pt x="4905810" y="33020"/>
                    <a:pt x="4943910" y="71120"/>
                    <a:pt x="4943910" y="118110"/>
                  </a:cubicBezTo>
                  <a:cubicBezTo>
                    <a:pt x="4943910" y="166370"/>
                    <a:pt x="4905810" y="205740"/>
                    <a:pt x="4858820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2932240">
            <a:off x="4248195" y="4033102"/>
            <a:ext cx="983871" cy="150256"/>
            <a:chOff x="0" y="0"/>
            <a:chExt cx="3135630" cy="259080"/>
          </a:xfrm>
        </p:grpSpPr>
        <p:sp>
          <p:nvSpPr>
            <p:cNvPr id="18" name="Freeform 18"/>
            <p:cNvSpPr/>
            <p:nvPr/>
          </p:nvSpPr>
          <p:spPr>
            <a:xfrm>
              <a:off x="0" y="10160"/>
              <a:ext cx="3135630" cy="238760"/>
            </a:xfrm>
            <a:custGeom>
              <a:avLst/>
              <a:gdLst/>
              <a:ahLst/>
              <a:cxnLst/>
              <a:rect l="l" t="t" r="r" b="b"/>
              <a:pathLst>
                <a:path w="3135630" h="238760">
                  <a:moveTo>
                    <a:pt x="3016250" y="0"/>
                  </a:moveTo>
                  <a:cubicBezTo>
                    <a:pt x="2956560" y="0"/>
                    <a:pt x="2907030" y="44450"/>
                    <a:pt x="2898140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2898140" y="137160"/>
                  </a:lnTo>
                  <a:cubicBezTo>
                    <a:pt x="2907030" y="194310"/>
                    <a:pt x="2956560" y="238760"/>
                    <a:pt x="3016250" y="238760"/>
                  </a:cubicBezTo>
                  <a:cubicBezTo>
                    <a:pt x="3082290" y="238760"/>
                    <a:pt x="3135630" y="185420"/>
                    <a:pt x="3135630" y="119380"/>
                  </a:cubicBezTo>
                  <a:cubicBezTo>
                    <a:pt x="3135630" y="53340"/>
                    <a:pt x="3082290" y="0"/>
                    <a:pt x="3016250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3016250" y="205740"/>
                  </a:moveTo>
                  <a:cubicBezTo>
                    <a:pt x="2975610" y="205740"/>
                    <a:pt x="2940050" y="176530"/>
                    <a:pt x="2932430" y="137160"/>
                  </a:cubicBezTo>
                  <a:lnTo>
                    <a:pt x="2932430" y="101600"/>
                  </a:lnTo>
                  <a:cubicBezTo>
                    <a:pt x="2940050" y="62230"/>
                    <a:pt x="2975610" y="33020"/>
                    <a:pt x="3016250" y="33020"/>
                  </a:cubicBezTo>
                  <a:cubicBezTo>
                    <a:pt x="3063240" y="33020"/>
                    <a:pt x="3101340" y="71120"/>
                    <a:pt x="3101340" y="118110"/>
                  </a:cubicBezTo>
                  <a:cubicBezTo>
                    <a:pt x="3101340" y="166370"/>
                    <a:pt x="3063240" y="205740"/>
                    <a:pt x="3016250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8100000">
            <a:off x="5374544" y="4033459"/>
            <a:ext cx="979512" cy="146235"/>
            <a:chOff x="0" y="0"/>
            <a:chExt cx="3135630" cy="259080"/>
          </a:xfrm>
        </p:grpSpPr>
        <p:sp>
          <p:nvSpPr>
            <p:cNvPr id="20" name="Freeform 20"/>
            <p:cNvSpPr/>
            <p:nvPr/>
          </p:nvSpPr>
          <p:spPr>
            <a:xfrm>
              <a:off x="0" y="10160"/>
              <a:ext cx="3135630" cy="238760"/>
            </a:xfrm>
            <a:custGeom>
              <a:avLst/>
              <a:gdLst/>
              <a:ahLst/>
              <a:cxnLst/>
              <a:rect l="l" t="t" r="r" b="b"/>
              <a:pathLst>
                <a:path w="3135630" h="238760">
                  <a:moveTo>
                    <a:pt x="3016250" y="0"/>
                  </a:moveTo>
                  <a:cubicBezTo>
                    <a:pt x="2956560" y="0"/>
                    <a:pt x="2907030" y="44450"/>
                    <a:pt x="2898140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2898140" y="137160"/>
                  </a:lnTo>
                  <a:cubicBezTo>
                    <a:pt x="2907030" y="194310"/>
                    <a:pt x="2956560" y="238760"/>
                    <a:pt x="3016250" y="238760"/>
                  </a:cubicBezTo>
                  <a:cubicBezTo>
                    <a:pt x="3082290" y="238760"/>
                    <a:pt x="3135630" y="185420"/>
                    <a:pt x="3135630" y="119380"/>
                  </a:cubicBezTo>
                  <a:cubicBezTo>
                    <a:pt x="3135630" y="53340"/>
                    <a:pt x="3082290" y="0"/>
                    <a:pt x="3016250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3016250" y="205740"/>
                  </a:moveTo>
                  <a:cubicBezTo>
                    <a:pt x="2975610" y="205740"/>
                    <a:pt x="2940050" y="176530"/>
                    <a:pt x="2932430" y="137160"/>
                  </a:cubicBezTo>
                  <a:lnTo>
                    <a:pt x="2932430" y="101600"/>
                  </a:lnTo>
                  <a:cubicBezTo>
                    <a:pt x="2940050" y="62230"/>
                    <a:pt x="2975610" y="33020"/>
                    <a:pt x="3016250" y="33020"/>
                  </a:cubicBezTo>
                  <a:cubicBezTo>
                    <a:pt x="3063240" y="33020"/>
                    <a:pt x="3101340" y="71120"/>
                    <a:pt x="3101340" y="118110"/>
                  </a:cubicBezTo>
                  <a:cubicBezTo>
                    <a:pt x="3101340" y="166370"/>
                    <a:pt x="3063240" y="205740"/>
                    <a:pt x="3016250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114631" y="2901193"/>
            <a:ext cx="1267231" cy="150256"/>
            <a:chOff x="0" y="0"/>
            <a:chExt cx="3135630" cy="259080"/>
          </a:xfrm>
        </p:grpSpPr>
        <p:sp>
          <p:nvSpPr>
            <p:cNvPr id="22" name="Freeform 22"/>
            <p:cNvSpPr/>
            <p:nvPr/>
          </p:nvSpPr>
          <p:spPr>
            <a:xfrm>
              <a:off x="0" y="10160"/>
              <a:ext cx="3135630" cy="238760"/>
            </a:xfrm>
            <a:custGeom>
              <a:avLst/>
              <a:gdLst/>
              <a:ahLst/>
              <a:cxnLst/>
              <a:rect l="l" t="t" r="r" b="b"/>
              <a:pathLst>
                <a:path w="3135630" h="238760">
                  <a:moveTo>
                    <a:pt x="3016250" y="0"/>
                  </a:moveTo>
                  <a:cubicBezTo>
                    <a:pt x="2956560" y="0"/>
                    <a:pt x="2907030" y="44450"/>
                    <a:pt x="2898140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2898140" y="137160"/>
                  </a:lnTo>
                  <a:cubicBezTo>
                    <a:pt x="2907030" y="194310"/>
                    <a:pt x="2956560" y="238760"/>
                    <a:pt x="3016250" y="238760"/>
                  </a:cubicBezTo>
                  <a:cubicBezTo>
                    <a:pt x="3082290" y="238760"/>
                    <a:pt x="3135630" y="185420"/>
                    <a:pt x="3135630" y="119380"/>
                  </a:cubicBezTo>
                  <a:cubicBezTo>
                    <a:pt x="3135630" y="53340"/>
                    <a:pt x="3082290" y="0"/>
                    <a:pt x="3016250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3016250" y="205740"/>
                  </a:moveTo>
                  <a:cubicBezTo>
                    <a:pt x="2975610" y="205740"/>
                    <a:pt x="2940050" y="176530"/>
                    <a:pt x="2932430" y="137160"/>
                  </a:cubicBezTo>
                  <a:lnTo>
                    <a:pt x="2932430" y="101600"/>
                  </a:lnTo>
                  <a:cubicBezTo>
                    <a:pt x="2940050" y="62230"/>
                    <a:pt x="2975610" y="33020"/>
                    <a:pt x="3016250" y="33020"/>
                  </a:cubicBezTo>
                  <a:cubicBezTo>
                    <a:pt x="3063240" y="33020"/>
                    <a:pt x="3101340" y="71120"/>
                    <a:pt x="3101340" y="118110"/>
                  </a:cubicBezTo>
                  <a:cubicBezTo>
                    <a:pt x="3101340" y="166370"/>
                    <a:pt x="3063240" y="205740"/>
                    <a:pt x="3016250" y="205740"/>
                  </a:cubicBezTo>
                  <a:close/>
                </a:path>
              </a:pathLst>
            </a:custGeom>
            <a:solidFill>
              <a:srgbClr val="4B2C1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641" y="2003534"/>
            <a:ext cx="1980004" cy="198000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4547542" y="2800255"/>
            <a:ext cx="1536583" cy="38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599" b="1">
                <a:solidFill>
                  <a:srgbClr val="4B2C1D"/>
                </a:solidFill>
                <a:latin typeface="Public Sans" pitchFamily="2" charset="0"/>
              </a:rPr>
              <a:t>BOD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84225" y="3653020"/>
            <a:ext cx="1186820" cy="118682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54368" y="6524519"/>
            <a:ext cx="8997188" cy="586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b="1" i="1" dirty="0">
                <a:solidFill>
                  <a:srgbClr val="FFFFFF"/>
                </a:solidFill>
                <a:latin typeface="Public Sans" pitchFamily="2" charset="0"/>
              </a:rPr>
              <a:t>ORGANIZATIONAL ECOMAP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79030" y="808473"/>
            <a:ext cx="1186820" cy="118682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2930" y="821488"/>
            <a:ext cx="1186820" cy="118682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4629" y="3688275"/>
            <a:ext cx="1186820" cy="118682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94391" y="2371977"/>
            <a:ext cx="1186820" cy="118682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75688" y="2371977"/>
            <a:ext cx="1186820" cy="118682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7570" y="514167"/>
            <a:ext cx="1186820" cy="118682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855276" y="1319084"/>
            <a:ext cx="919433" cy="16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>
                <a:solidFill>
                  <a:srgbClr val="4B2C1D"/>
                </a:solidFill>
                <a:latin typeface="Public Sans" pitchFamily="2" charset="0"/>
              </a:rPr>
              <a:t>Finances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40884" y="2827625"/>
            <a:ext cx="105642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 dirty="0">
                <a:solidFill>
                  <a:srgbClr val="4B2C1D"/>
                </a:solidFill>
                <a:latin typeface="Public Sans" pitchFamily="2" charset="0"/>
              </a:rPr>
              <a:t>Research &amp; Development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55276" y="4215545"/>
            <a:ext cx="919433" cy="18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"/>
              </a:lnSpc>
            </a:pPr>
            <a:r>
              <a:rPr lang="en-US" sz="1247" b="1">
                <a:solidFill>
                  <a:srgbClr val="4B2C1D"/>
                </a:solidFill>
                <a:latin typeface="Public Sans" pitchFamily="2" charset="0"/>
              </a:rPr>
              <a:t>Logistics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54796" y="514167"/>
            <a:ext cx="1186820" cy="1186820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6324473" y="948639"/>
            <a:ext cx="84656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>
                <a:solidFill>
                  <a:srgbClr val="4B2C1D"/>
                </a:solidFill>
                <a:latin typeface="Public Sans" pitchFamily="2" charset="0"/>
              </a:rPr>
              <a:t>Customer service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628084" y="2817384"/>
            <a:ext cx="91943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>
                <a:solidFill>
                  <a:srgbClr val="4B2C1D"/>
                </a:solidFill>
                <a:latin typeface="Public Sans" pitchFamily="2" charset="0"/>
              </a:rPr>
              <a:t>Administra-tion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24327" y="1024777"/>
            <a:ext cx="935156" cy="16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>
                <a:solidFill>
                  <a:srgbClr val="4B2C1D"/>
                </a:solidFill>
                <a:latin typeface="Public Sans" pitchFamily="2" charset="0"/>
              </a:rPr>
              <a:t>Purchasing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72586" y="4435563"/>
            <a:ext cx="1186820" cy="118682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30631" y="4430535"/>
            <a:ext cx="1186820" cy="1186820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6156215" y="4965671"/>
            <a:ext cx="945000" cy="16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>
                <a:solidFill>
                  <a:srgbClr val="4B2C1D"/>
                </a:solidFill>
                <a:latin typeface="Public Sans" pitchFamily="2" charset="0"/>
              </a:rPr>
              <a:t>Sales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611606" y="4970699"/>
            <a:ext cx="935156" cy="16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>
                <a:solidFill>
                  <a:srgbClr val="4B2C1D"/>
                </a:solidFill>
                <a:latin typeface="Public Sans" pitchFamily="2" charset="0"/>
              </a:rPr>
              <a:t>Marketing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912723" y="1326775"/>
            <a:ext cx="919433" cy="16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 dirty="0">
                <a:solidFill>
                  <a:srgbClr val="4B2C1D"/>
                </a:solidFill>
                <a:latin typeface="Public Sans" pitchFamily="2" charset="0"/>
              </a:rPr>
              <a:t>Production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924181" y="4087493"/>
            <a:ext cx="91943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"/>
              </a:lnSpc>
            </a:pPr>
            <a:r>
              <a:rPr lang="en-US" sz="1143" b="1">
                <a:solidFill>
                  <a:srgbClr val="4B2C1D"/>
                </a:solidFill>
                <a:latin typeface="Public Sans" pitchFamily="2" charset="0"/>
              </a:rPr>
              <a:t>Human resources</a:t>
            </a: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33436" y="6804000"/>
            <a:ext cx="902564" cy="149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Public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Ecomap template - Landscape</dc:title>
  <cp:lastModifiedBy>Hương Tecpen</cp:lastModifiedBy>
  <cp:revision>2</cp:revision>
  <dcterms:created xsi:type="dcterms:W3CDTF">2006-08-16T00:00:00Z</dcterms:created>
  <dcterms:modified xsi:type="dcterms:W3CDTF">2022-11-14T19:13:00Z</dcterms:modified>
  <dc:identifier>DAFRNzPWtrg</dc:identifier>
</cp:coreProperties>
</file>