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ublic Sans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9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134" autoAdjust="0"/>
  </p:normalViewPr>
  <p:slideViewPr>
    <p:cSldViewPr>
      <p:cViewPr varScale="1">
        <p:scale>
          <a:sx n="64" d="100"/>
          <a:sy n="64" d="100"/>
        </p:scale>
        <p:origin x="161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99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898" y="5915500"/>
            <a:ext cx="10722898" cy="1641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6000" y="6316705"/>
            <a:ext cx="832802" cy="8255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64771" y="6942166"/>
            <a:ext cx="902564" cy="14933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6457266" y="6184924"/>
            <a:ext cx="6366189" cy="152400"/>
            <a:chOff x="0" y="0"/>
            <a:chExt cx="8488252" cy="203200"/>
          </a:xfrm>
        </p:grpSpPr>
        <p:sp>
          <p:nvSpPr>
            <p:cNvPr id="12" name="TextBox 12"/>
            <p:cNvSpPr txBox="1"/>
            <p:nvPr/>
          </p:nvSpPr>
          <p:spPr>
            <a:xfrm>
              <a:off x="1468266" y="-9525"/>
              <a:ext cx="7019986" cy="212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000">
                  <a:solidFill>
                    <a:srgbClr val="404040"/>
                  </a:solidFill>
                  <a:latin typeface="Public Sans" pitchFamily="2" charset="0"/>
                </a:rPr>
                <a:t>strong relationship</a:t>
              </a: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95250"/>
              <a:ext cx="1145586" cy="0"/>
            </a:xfrm>
            <a:prstGeom prst="line">
              <a:avLst/>
            </a:prstGeom>
            <a:ln w="254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6457266" y="6455059"/>
            <a:ext cx="6539230" cy="152400"/>
            <a:chOff x="0" y="0"/>
            <a:chExt cx="8718973" cy="203200"/>
          </a:xfrm>
        </p:grpSpPr>
        <p:sp>
          <p:nvSpPr>
            <p:cNvPr id="15" name="TextBox 15"/>
            <p:cNvSpPr txBox="1"/>
            <p:nvPr/>
          </p:nvSpPr>
          <p:spPr>
            <a:xfrm>
              <a:off x="1468266" y="-9525"/>
              <a:ext cx="7250707" cy="212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000" dirty="0">
                  <a:solidFill>
                    <a:srgbClr val="404040"/>
                  </a:solidFill>
                  <a:latin typeface="Public Sans" pitchFamily="2" charset="0"/>
                </a:rPr>
                <a:t>weak </a:t>
              </a:r>
              <a:r>
                <a:rPr lang="en-US" sz="1000" dirty="0" err="1">
                  <a:solidFill>
                    <a:srgbClr val="404040"/>
                  </a:solidFill>
                  <a:latin typeface="Public Sans" pitchFamily="2" charset="0"/>
                </a:rPr>
                <a:t>realtiosnhip</a:t>
              </a:r>
              <a:endParaRPr lang="en-US" sz="1000" dirty="0">
                <a:solidFill>
                  <a:srgbClr val="404040"/>
                </a:solidFill>
                <a:latin typeface="Public Sans" pitchFamily="2" charset="0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88900"/>
              <a:ext cx="1145586" cy="0"/>
            </a:xfrm>
            <a:prstGeom prst="line">
              <a:avLst/>
            </a:prstGeom>
            <a:ln w="25400" cap="flat">
              <a:solidFill>
                <a:srgbClr val="404040"/>
              </a:solidFill>
              <a:prstDash val="sysDash"/>
              <a:headEnd type="none" w="sm" len="sm"/>
              <a:tailEnd type="none" w="sm" len="sm"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6457266" y="7055345"/>
            <a:ext cx="6957468" cy="152400"/>
            <a:chOff x="0" y="0"/>
            <a:chExt cx="9276624" cy="203200"/>
          </a:xfrm>
        </p:grpSpPr>
        <p:sp>
          <p:nvSpPr>
            <p:cNvPr id="18" name="TextBox 18"/>
            <p:cNvSpPr txBox="1"/>
            <p:nvPr/>
          </p:nvSpPr>
          <p:spPr>
            <a:xfrm>
              <a:off x="1468266" y="-9525"/>
              <a:ext cx="7808358" cy="212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000">
                  <a:solidFill>
                    <a:srgbClr val="404040"/>
                  </a:solidFill>
                  <a:latin typeface="Public Sans" pitchFamily="2" charset="0"/>
                </a:rPr>
                <a:t>direction fo resources, energy, effort</a:t>
              </a: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95250"/>
              <a:ext cx="1145586" cy="0"/>
            </a:xfrm>
            <a:prstGeom prst="line">
              <a:avLst/>
            </a:prstGeom>
            <a:ln w="25400" cap="flat">
              <a:solidFill>
                <a:srgbClr val="404040"/>
              </a:solidFill>
              <a:prstDash val="solid"/>
              <a:headEnd type="none" w="sm" len="sm"/>
              <a:tailEnd type="arrow" w="med" len="sm"/>
            </a:ln>
          </p:spPr>
        </p:sp>
      </p:grpSp>
      <p:grpSp>
        <p:nvGrpSpPr>
          <p:cNvPr id="20" name="Group 20"/>
          <p:cNvGrpSpPr/>
          <p:nvPr/>
        </p:nvGrpSpPr>
        <p:grpSpPr>
          <a:xfrm>
            <a:off x="6457266" y="6725194"/>
            <a:ext cx="6306303" cy="212416"/>
            <a:chOff x="0" y="0"/>
            <a:chExt cx="8408404" cy="283222"/>
          </a:xfrm>
        </p:grpSpPr>
        <p:sp>
          <p:nvSpPr>
            <p:cNvPr id="21" name="TextBox 21"/>
            <p:cNvSpPr txBox="1"/>
            <p:nvPr/>
          </p:nvSpPr>
          <p:spPr>
            <a:xfrm>
              <a:off x="1468266" y="27311"/>
              <a:ext cx="6940138" cy="212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000">
                  <a:solidFill>
                    <a:srgbClr val="404040"/>
                  </a:solidFill>
                  <a:latin typeface="Public Sans" pitchFamily="2" charset="0"/>
                </a:rPr>
                <a:t>stressful relationship</a:t>
              </a:r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28911"/>
              <a:ext cx="1145586" cy="0"/>
            </a:xfrm>
            <a:prstGeom prst="line">
              <a:avLst/>
            </a:prstGeom>
            <a:ln w="254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 rot="-5400000">
              <a:off x="83696" y="135261"/>
              <a:ext cx="283222" cy="0"/>
            </a:xfrm>
            <a:prstGeom prst="line">
              <a:avLst/>
            </a:prstGeom>
            <a:ln w="127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24"/>
            <p:cNvSpPr/>
            <p:nvPr/>
          </p:nvSpPr>
          <p:spPr>
            <a:xfrm rot="-5400000">
              <a:off x="315354" y="135261"/>
              <a:ext cx="283222" cy="0"/>
            </a:xfrm>
            <a:prstGeom prst="line">
              <a:avLst/>
            </a:prstGeom>
            <a:ln w="127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rot="-5400000">
              <a:off x="547011" y="135261"/>
              <a:ext cx="283222" cy="0"/>
            </a:xfrm>
            <a:prstGeom prst="line">
              <a:avLst/>
            </a:prstGeom>
            <a:ln w="127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AutoShape 26"/>
            <p:cNvSpPr/>
            <p:nvPr/>
          </p:nvSpPr>
          <p:spPr>
            <a:xfrm rot="-5400000">
              <a:off x="778668" y="135261"/>
              <a:ext cx="283222" cy="0"/>
            </a:xfrm>
            <a:prstGeom prst="line">
              <a:avLst/>
            </a:prstGeom>
            <a:ln w="127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93" name="TextBox 93"/>
          <p:cNvSpPr txBox="1"/>
          <p:nvPr/>
        </p:nvSpPr>
        <p:spPr>
          <a:xfrm>
            <a:off x="1956771" y="6267702"/>
            <a:ext cx="3632534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49"/>
              </a:lnSpc>
            </a:pPr>
            <a:r>
              <a:rPr lang="en-US" sz="3914" b="1">
                <a:solidFill>
                  <a:srgbClr val="38998A"/>
                </a:solidFill>
                <a:latin typeface="Public Sans" pitchFamily="2" charset="0"/>
              </a:rPr>
              <a:t>ecomap essay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F927F15-6F1B-EA11-DD4D-25D482159906}"/>
              </a:ext>
            </a:extLst>
          </p:cNvPr>
          <p:cNvGrpSpPr/>
          <p:nvPr/>
        </p:nvGrpSpPr>
        <p:grpSpPr>
          <a:xfrm>
            <a:off x="1767077" y="281547"/>
            <a:ext cx="6886066" cy="5300578"/>
            <a:chOff x="1767077" y="281547"/>
            <a:chExt cx="6886066" cy="5300578"/>
          </a:xfrm>
        </p:grpSpPr>
        <p:grpSp>
          <p:nvGrpSpPr>
            <p:cNvPr id="4" name="Group 4"/>
            <p:cNvGrpSpPr/>
            <p:nvPr/>
          </p:nvGrpSpPr>
          <p:grpSpPr>
            <a:xfrm>
              <a:off x="4534268" y="2042327"/>
              <a:ext cx="2597495" cy="2597495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>
                  <a:alpha val="49804"/>
                </a:srgbClr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7892" tIns="47892" rIns="47892" bIns="47892" rtlCol="0" anchor="ctr"/>
              <a:lstStyle/>
              <a:p>
                <a:pPr algn="ctr">
                  <a:lnSpc>
                    <a:spcPts val="1120"/>
                  </a:lnSpc>
                </a:pPr>
                <a:endParaRPr b="1">
                  <a:latin typeface="Public Sans" pitchFamily="2" charset="0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767077" y="1780910"/>
              <a:ext cx="2445674" cy="2445674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>
                  <a:alpha val="49804"/>
                </a:srgbClr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7892" tIns="47892" rIns="47892" bIns="47892" rtlCol="0" anchor="ctr"/>
              <a:lstStyle/>
              <a:p>
                <a:pPr algn="ctr">
                  <a:lnSpc>
                    <a:spcPts val="1120"/>
                  </a:lnSpc>
                </a:pPr>
                <a:endParaRPr b="1">
                  <a:latin typeface="Public Sans" pitchFamily="2" charset="0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2043734" y="2828796"/>
              <a:ext cx="799427" cy="799427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7892" tIns="47892" rIns="47892" bIns="47892" rtlCol="0" anchor="ctr"/>
              <a:lstStyle/>
              <a:p>
                <a:pPr algn="ctr">
                  <a:lnSpc>
                    <a:spcPts val="1120"/>
                  </a:lnSpc>
                </a:pPr>
                <a:r>
                  <a:rPr lang="en-US" sz="800" b="1">
                    <a:solidFill>
                      <a:srgbClr val="000000"/>
                    </a:solidFill>
                    <a:latin typeface="Public Sans" pitchFamily="2" charset="0"/>
                  </a:rPr>
                  <a:t>Amy</a:t>
                </a: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2690584" y="2029369"/>
              <a:ext cx="799427" cy="79942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7892" tIns="47892" rIns="47892" bIns="47892" rtlCol="0" anchor="ctr"/>
              <a:lstStyle/>
              <a:p>
                <a:pPr algn="ctr">
                  <a:lnSpc>
                    <a:spcPts val="1120"/>
                  </a:lnSpc>
                </a:pPr>
                <a:r>
                  <a:rPr lang="en-US" sz="800" b="1">
                    <a:solidFill>
                      <a:srgbClr val="000000"/>
                    </a:solidFill>
                    <a:latin typeface="Public Sans" pitchFamily="2" charset="0"/>
                  </a:rPr>
                  <a:t>Tom</a:t>
                </a: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3090298" y="3003747"/>
              <a:ext cx="799427" cy="799427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7892" tIns="47892" rIns="47892" bIns="47892" rtlCol="0" anchor="ctr"/>
              <a:lstStyle/>
              <a:p>
                <a:pPr algn="ctr">
                  <a:lnSpc>
                    <a:spcPts val="1120"/>
                  </a:lnSpc>
                </a:pPr>
                <a:r>
                  <a:rPr lang="en-US" sz="800" b="1">
                    <a:solidFill>
                      <a:srgbClr val="000000"/>
                    </a:solidFill>
                    <a:latin typeface="Public Sans" pitchFamily="2" charset="0"/>
                  </a:rPr>
                  <a:t>Annie</a:t>
                </a: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3889726" y="4088288"/>
              <a:ext cx="799427" cy="799427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7892" tIns="47892" rIns="47892" bIns="47892" rtlCol="0" anchor="ctr"/>
              <a:lstStyle/>
              <a:p>
                <a:pPr algn="ctr">
                  <a:lnSpc>
                    <a:spcPts val="1120"/>
                  </a:lnSpc>
                </a:pPr>
                <a:r>
                  <a:rPr lang="en-US" sz="800" b="1">
                    <a:solidFill>
                      <a:srgbClr val="000000"/>
                    </a:solidFill>
                    <a:latin typeface="Public Sans" pitchFamily="2" charset="0"/>
                  </a:rPr>
                  <a:t>David </a:t>
                </a:r>
              </a:p>
              <a:p>
                <a:pPr algn="ctr">
                  <a:lnSpc>
                    <a:spcPts val="1120"/>
                  </a:lnSpc>
                </a:pPr>
                <a:r>
                  <a:rPr lang="en-US" sz="800" b="1">
                    <a:solidFill>
                      <a:srgbClr val="000000"/>
                    </a:solidFill>
                    <a:latin typeface="Public Sans" pitchFamily="2" charset="0"/>
                  </a:rPr>
                  <a:t>(Dad)</a:t>
                </a: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4755705" y="4782698"/>
              <a:ext cx="799427" cy="799427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7892" tIns="47892" rIns="47892" bIns="47892" rtlCol="0" anchor="ctr"/>
              <a:lstStyle/>
              <a:p>
                <a:pPr algn="ctr">
                  <a:lnSpc>
                    <a:spcPts val="1120"/>
                  </a:lnSpc>
                </a:pPr>
                <a:r>
                  <a:rPr lang="en-US" sz="800" b="1">
                    <a:solidFill>
                      <a:srgbClr val="000000"/>
                    </a:solidFill>
                    <a:latin typeface="Public Sans" pitchFamily="2" charset="0"/>
                  </a:rPr>
                  <a:t>Tony (Grandad)</a:t>
                </a:r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5347866" y="2204320"/>
              <a:ext cx="799427" cy="799427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7892" tIns="47892" rIns="47892" bIns="47892" rtlCol="0" anchor="ctr"/>
              <a:lstStyle/>
              <a:p>
                <a:pPr algn="ctr">
                  <a:lnSpc>
                    <a:spcPts val="1120"/>
                  </a:lnSpc>
                </a:pPr>
                <a:r>
                  <a:rPr lang="en-US" sz="800" b="1">
                    <a:solidFill>
                      <a:srgbClr val="000000"/>
                    </a:solidFill>
                    <a:latin typeface="Public Sans" pitchFamily="2" charset="0"/>
                  </a:rPr>
                  <a:t>Flavia</a:t>
                </a:r>
              </a:p>
              <a:p>
                <a:pPr algn="ctr">
                  <a:lnSpc>
                    <a:spcPts val="1120"/>
                  </a:lnSpc>
                </a:pPr>
                <a:r>
                  <a:rPr lang="en-US" sz="800" b="1">
                    <a:solidFill>
                      <a:srgbClr val="000000"/>
                    </a:solidFill>
                    <a:latin typeface="Public Sans" pitchFamily="2" charset="0"/>
                  </a:rPr>
                  <a:t>(Mom)</a:t>
                </a:r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7676789" y="2604034"/>
              <a:ext cx="799427" cy="799427"/>
              <a:chOff x="0" y="0"/>
              <a:chExt cx="812800" cy="8128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7892" tIns="47892" rIns="47892" bIns="47892" rtlCol="0" anchor="ctr"/>
              <a:lstStyle/>
              <a:p>
                <a:pPr algn="ctr">
                  <a:lnSpc>
                    <a:spcPts val="1120"/>
                  </a:lnSpc>
                </a:pPr>
                <a:r>
                  <a:rPr lang="en-US" sz="800" b="1">
                    <a:solidFill>
                      <a:srgbClr val="000000"/>
                    </a:solidFill>
                    <a:latin typeface="Public Sans" pitchFamily="2" charset="0"/>
                  </a:rPr>
                  <a:t>Auntie Eve</a:t>
                </a:r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4212752" y="1242900"/>
              <a:ext cx="799427" cy="799427"/>
              <a:chOff x="0" y="0"/>
              <a:chExt cx="812800" cy="81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7892" tIns="47892" rIns="47892" bIns="47892" rtlCol="0" anchor="ctr"/>
              <a:lstStyle/>
              <a:p>
                <a:pPr algn="ctr">
                  <a:lnSpc>
                    <a:spcPts val="1120"/>
                  </a:lnSpc>
                </a:pPr>
                <a:r>
                  <a:rPr lang="en-US" sz="800" b="1">
                    <a:solidFill>
                      <a:srgbClr val="000000"/>
                    </a:solidFill>
                    <a:latin typeface="Public Sans" pitchFamily="2" charset="0"/>
                  </a:rPr>
                  <a:t>Book club</a:t>
                </a:r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2953915" y="407472"/>
              <a:ext cx="799427" cy="799427"/>
              <a:chOff x="0" y="0"/>
              <a:chExt cx="812800" cy="8128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7892" tIns="47892" rIns="47892" bIns="47892" rtlCol="0" anchor="ctr"/>
              <a:lstStyle/>
              <a:p>
                <a:pPr algn="ctr">
                  <a:lnSpc>
                    <a:spcPts val="1120"/>
                  </a:lnSpc>
                </a:pPr>
                <a:r>
                  <a:rPr lang="en-US" sz="800" b="1">
                    <a:solidFill>
                      <a:srgbClr val="000000"/>
                    </a:solidFill>
                    <a:latin typeface="Public Sans" pitchFamily="2" charset="0"/>
                  </a:rPr>
                  <a:t>Petter (Elder brother)</a:t>
                </a:r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4948152" y="281547"/>
              <a:ext cx="799427" cy="799427"/>
              <a:chOff x="0" y="0"/>
              <a:chExt cx="812800" cy="81280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7892" tIns="47892" rIns="47892" bIns="47892" rtlCol="0" anchor="ctr"/>
              <a:lstStyle/>
              <a:p>
                <a:pPr algn="ctr">
                  <a:lnSpc>
                    <a:spcPts val="1120"/>
                  </a:lnSpc>
                </a:pPr>
                <a:r>
                  <a:rPr lang="en-US" sz="800" b="1">
                    <a:solidFill>
                      <a:srgbClr val="000000"/>
                    </a:solidFill>
                    <a:latin typeface="Public Sans" pitchFamily="2" charset="0"/>
                  </a:rPr>
                  <a:t>Grace</a:t>
                </a:r>
              </a:p>
              <a:p>
                <a:pPr algn="ctr">
                  <a:lnSpc>
                    <a:spcPts val="1120"/>
                  </a:lnSpc>
                </a:pPr>
                <a:r>
                  <a:rPr lang="en-US" sz="800" b="1">
                    <a:solidFill>
                      <a:srgbClr val="000000"/>
                    </a:solidFill>
                    <a:latin typeface="Public Sans" pitchFamily="2" charset="0"/>
                  </a:rPr>
                  <a:t>(Gran)</a:t>
                </a:r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5909281" y="281547"/>
              <a:ext cx="799427" cy="799427"/>
              <a:chOff x="0" y="0"/>
              <a:chExt cx="812800" cy="8128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7892" tIns="47892" rIns="47892" bIns="47892" rtlCol="0" anchor="ctr"/>
              <a:lstStyle/>
              <a:p>
                <a:pPr algn="ctr">
                  <a:lnSpc>
                    <a:spcPts val="1120"/>
                  </a:lnSpc>
                </a:pPr>
                <a:r>
                  <a:rPr lang="en-US" sz="800" b="1">
                    <a:solidFill>
                      <a:srgbClr val="000000"/>
                    </a:solidFill>
                    <a:latin typeface="Public Sans" pitchFamily="2" charset="0"/>
                  </a:rPr>
                  <a:t>Jamie</a:t>
                </a:r>
              </a:p>
              <a:p>
                <a:pPr algn="ctr">
                  <a:lnSpc>
                    <a:spcPts val="1120"/>
                  </a:lnSpc>
                </a:pPr>
                <a:r>
                  <a:rPr lang="en-US" sz="800" b="1">
                    <a:solidFill>
                      <a:srgbClr val="000000"/>
                    </a:solidFill>
                    <a:latin typeface="Public Sans" pitchFamily="2" charset="0"/>
                  </a:rPr>
                  <a:t>(Grandad)</a:t>
                </a:r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>
              <a:off x="7853716" y="843186"/>
              <a:ext cx="799427" cy="799427"/>
              <a:chOff x="0" y="0"/>
              <a:chExt cx="812800" cy="812800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2" name="TextBox 6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7892" tIns="47892" rIns="47892" bIns="47892" rtlCol="0" anchor="ctr"/>
              <a:lstStyle/>
              <a:p>
                <a:pPr algn="ctr">
                  <a:lnSpc>
                    <a:spcPts val="1120"/>
                  </a:lnSpc>
                </a:pPr>
                <a:r>
                  <a:rPr lang="en-US" sz="800" b="1">
                    <a:solidFill>
                      <a:srgbClr val="000000"/>
                    </a:solidFill>
                    <a:latin typeface="Public Sans" pitchFamily="2" charset="0"/>
                  </a:rPr>
                  <a:t>Maria</a:t>
                </a:r>
              </a:p>
              <a:p>
                <a:pPr algn="ctr">
                  <a:lnSpc>
                    <a:spcPts val="1120"/>
                  </a:lnSpc>
                </a:pPr>
                <a:r>
                  <a:rPr lang="en-US" sz="800" b="1">
                    <a:solidFill>
                      <a:srgbClr val="000000"/>
                    </a:solidFill>
                    <a:latin typeface="Public Sans" pitchFamily="2" charset="0"/>
                  </a:rPr>
                  <a:t>(Mom's best friend)</a:t>
                </a:r>
              </a:p>
            </p:txBody>
          </p:sp>
        </p:grpSp>
        <p:sp>
          <p:nvSpPr>
            <p:cNvPr id="63" name="AutoShape 63"/>
            <p:cNvSpPr/>
            <p:nvPr/>
          </p:nvSpPr>
          <p:spPr>
            <a:xfrm rot="1515455">
              <a:off x="4187572" y="3106604"/>
              <a:ext cx="526760" cy="0"/>
            </a:xfrm>
            <a:prstGeom prst="line">
              <a:avLst/>
            </a:prstGeom>
            <a:ln w="1905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4" name="AutoShape 64"/>
            <p:cNvSpPr/>
            <p:nvPr/>
          </p:nvSpPr>
          <p:spPr>
            <a:xfrm rot="-5597957">
              <a:off x="4543948" y="4195936"/>
              <a:ext cx="1156391" cy="0"/>
            </a:xfrm>
            <a:prstGeom prst="line">
              <a:avLst/>
            </a:prstGeom>
            <a:ln w="1905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5" name="AutoShape 65"/>
            <p:cNvSpPr/>
            <p:nvPr/>
          </p:nvSpPr>
          <p:spPr>
            <a:xfrm rot="-9456685">
              <a:off x="5318371" y="3644609"/>
              <a:ext cx="782598" cy="0"/>
            </a:xfrm>
            <a:prstGeom prst="line">
              <a:avLst/>
            </a:prstGeom>
            <a:ln w="1905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6" name="AutoShape 66"/>
            <p:cNvSpPr/>
            <p:nvPr/>
          </p:nvSpPr>
          <p:spPr>
            <a:xfrm rot="-7329058">
              <a:off x="5757088" y="3300746"/>
              <a:ext cx="868780" cy="0"/>
            </a:xfrm>
            <a:prstGeom prst="line">
              <a:avLst/>
            </a:prstGeom>
            <a:ln w="1905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7" name="Group 67"/>
            <p:cNvGrpSpPr/>
            <p:nvPr/>
          </p:nvGrpSpPr>
          <p:grpSpPr>
            <a:xfrm>
              <a:off x="6071474" y="3403461"/>
              <a:ext cx="799427" cy="799427"/>
              <a:chOff x="0" y="0"/>
              <a:chExt cx="812800" cy="81280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9" name="TextBox 6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7892" tIns="47892" rIns="47892" bIns="47892" rtlCol="0" anchor="ctr"/>
              <a:lstStyle/>
              <a:p>
                <a:pPr algn="ctr">
                  <a:lnSpc>
                    <a:spcPts val="1120"/>
                  </a:lnSpc>
                </a:pPr>
                <a:r>
                  <a:rPr lang="en-US" sz="800" b="1">
                    <a:solidFill>
                      <a:srgbClr val="000000"/>
                    </a:solidFill>
                    <a:latin typeface="Public Sans" pitchFamily="2" charset="0"/>
                  </a:rPr>
                  <a:t>John</a:t>
                </a:r>
              </a:p>
              <a:p>
                <a:pPr algn="ctr">
                  <a:lnSpc>
                    <a:spcPts val="1120"/>
                  </a:lnSpc>
                </a:pPr>
                <a:r>
                  <a:rPr lang="en-US" sz="800" b="1">
                    <a:solidFill>
                      <a:srgbClr val="000000"/>
                    </a:solidFill>
                    <a:latin typeface="Public Sans" pitchFamily="2" charset="0"/>
                  </a:rPr>
                  <a:t>(Younger brother)</a:t>
                </a:r>
              </a:p>
            </p:txBody>
          </p:sp>
        </p:grpSp>
        <p:sp>
          <p:nvSpPr>
            <p:cNvPr id="70" name="AutoShape 70"/>
            <p:cNvSpPr/>
            <p:nvPr/>
          </p:nvSpPr>
          <p:spPr>
            <a:xfrm rot="9089398">
              <a:off x="5974464" y="1913942"/>
              <a:ext cx="2052082" cy="0"/>
            </a:xfrm>
            <a:prstGeom prst="line">
              <a:avLst/>
            </a:prstGeom>
            <a:ln w="1905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1" name="AutoShape 71"/>
            <p:cNvSpPr/>
            <p:nvPr/>
          </p:nvSpPr>
          <p:spPr>
            <a:xfrm rot="4396787">
              <a:off x="4422532" y="2426037"/>
              <a:ext cx="856268" cy="0"/>
            </a:xfrm>
            <a:prstGeom prst="line">
              <a:avLst/>
            </a:prstGeom>
            <a:ln w="1905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2" name="AutoShape 72"/>
            <p:cNvSpPr/>
            <p:nvPr/>
          </p:nvSpPr>
          <p:spPr>
            <a:xfrm rot="5837293">
              <a:off x="4125333" y="2004426"/>
              <a:ext cx="1995718" cy="0"/>
            </a:xfrm>
            <a:prstGeom prst="line">
              <a:avLst/>
            </a:prstGeom>
            <a:ln w="1905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3" name="AutoShape 73"/>
            <p:cNvSpPr/>
            <p:nvPr/>
          </p:nvSpPr>
          <p:spPr>
            <a:xfrm>
              <a:off x="5747580" y="671736"/>
              <a:ext cx="161701" cy="0"/>
            </a:xfrm>
            <a:prstGeom prst="line">
              <a:avLst/>
            </a:prstGeom>
            <a:ln w="1905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4" name="AutoShape 74"/>
            <p:cNvSpPr/>
            <p:nvPr/>
          </p:nvSpPr>
          <p:spPr>
            <a:xfrm rot="3262366">
              <a:off x="3131540" y="2008323"/>
              <a:ext cx="2179415" cy="0"/>
            </a:xfrm>
            <a:prstGeom prst="line">
              <a:avLst/>
            </a:prstGeom>
            <a:ln w="19050" cap="flat">
              <a:solidFill>
                <a:srgbClr val="FFFFFF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75" name="AutoShape 75"/>
            <p:cNvSpPr/>
            <p:nvPr/>
          </p:nvSpPr>
          <p:spPr>
            <a:xfrm rot="7176191">
              <a:off x="4565106" y="1919303"/>
              <a:ext cx="2070160" cy="0"/>
            </a:xfrm>
            <a:prstGeom prst="line">
              <a:avLst/>
            </a:prstGeom>
            <a:ln w="1905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6" name="AutoShape 76"/>
            <p:cNvSpPr/>
            <p:nvPr/>
          </p:nvSpPr>
          <p:spPr>
            <a:xfrm rot="8728325">
              <a:off x="5097471" y="2468127"/>
              <a:ext cx="3266750" cy="0"/>
            </a:xfrm>
            <a:prstGeom prst="line">
              <a:avLst/>
            </a:prstGeom>
            <a:ln w="1905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7" name="AutoShape 77"/>
            <p:cNvSpPr/>
            <p:nvPr/>
          </p:nvSpPr>
          <p:spPr>
            <a:xfrm rot="4499999">
              <a:off x="4977781" y="1604108"/>
              <a:ext cx="1223049" cy="0"/>
            </a:xfrm>
            <a:prstGeom prst="line">
              <a:avLst/>
            </a:prstGeom>
            <a:ln w="1905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8" name="AutoShape 78"/>
            <p:cNvSpPr/>
            <p:nvPr/>
          </p:nvSpPr>
          <p:spPr>
            <a:xfrm rot="7344252">
              <a:off x="4343028" y="3848731"/>
              <a:ext cx="692250" cy="0"/>
            </a:xfrm>
            <a:prstGeom prst="line">
              <a:avLst/>
            </a:prstGeom>
            <a:ln w="19050" cap="flat">
              <a:solidFill>
                <a:srgbClr val="FFFFFF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79" name="AutoShape 79"/>
            <p:cNvSpPr/>
            <p:nvPr/>
          </p:nvSpPr>
          <p:spPr>
            <a:xfrm rot="10314469">
              <a:off x="5368240" y="3295422"/>
              <a:ext cx="2320100" cy="0"/>
            </a:xfrm>
            <a:prstGeom prst="line">
              <a:avLst/>
            </a:prstGeom>
            <a:ln w="19050" cap="flat">
              <a:solidFill>
                <a:srgbClr val="FFFFFF"/>
              </a:solidFill>
              <a:prstDash val="solid"/>
              <a:headEnd type="arrow" w="med" len="sm"/>
              <a:tailEnd type="none" w="sm" len="sm"/>
            </a:ln>
          </p:spPr>
        </p:sp>
        <p:grpSp>
          <p:nvGrpSpPr>
            <p:cNvPr id="80" name="Group 80"/>
            <p:cNvGrpSpPr/>
            <p:nvPr/>
          </p:nvGrpSpPr>
          <p:grpSpPr>
            <a:xfrm>
              <a:off x="4689153" y="2828796"/>
              <a:ext cx="799427" cy="799427"/>
              <a:chOff x="0" y="0"/>
              <a:chExt cx="812800" cy="812800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65B4A8"/>
              </a:solidFill>
            </p:spPr>
          </p:sp>
          <p:sp>
            <p:nvSpPr>
              <p:cNvPr id="82" name="TextBox 8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7892" tIns="47892" rIns="47892" bIns="47892" rtlCol="0" anchor="ctr"/>
              <a:lstStyle/>
              <a:p>
                <a:pPr algn="ctr">
                  <a:lnSpc>
                    <a:spcPts val="1120"/>
                  </a:lnSpc>
                </a:pPr>
                <a:r>
                  <a:rPr lang="en-US" sz="800" b="1">
                    <a:solidFill>
                      <a:srgbClr val="FFFFFF"/>
                    </a:solidFill>
                    <a:latin typeface="Public Sans" pitchFamily="2" charset="0"/>
                  </a:rPr>
                  <a:t>Harry</a:t>
                </a:r>
              </a:p>
            </p:txBody>
          </p:sp>
        </p:grpSp>
        <p:sp>
          <p:nvSpPr>
            <p:cNvPr id="83" name="AutoShape 83"/>
            <p:cNvSpPr/>
            <p:nvPr/>
          </p:nvSpPr>
          <p:spPr>
            <a:xfrm rot="-9921242">
              <a:off x="6121610" y="2794365"/>
              <a:ext cx="1580862" cy="0"/>
            </a:xfrm>
            <a:prstGeom prst="line">
              <a:avLst/>
            </a:prstGeom>
            <a:ln w="19050" cap="flat">
              <a:solidFill>
                <a:srgbClr val="FFFFFF"/>
              </a:solidFill>
              <a:prstDash val="solid"/>
              <a:headEnd type="arrow" w="med" len="sm"/>
              <a:tailEnd type="none" w="sm" len="sm"/>
            </a:ln>
          </p:spPr>
        </p:sp>
        <p:grpSp>
          <p:nvGrpSpPr>
            <p:cNvPr id="84" name="Group 84"/>
            <p:cNvGrpSpPr/>
            <p:nvPr/>
          </p:nvGrpSpPr>
          <p:grpSpPr>
            <a:xfrm>
              <a:off x="5888086" y="1078509"/>
              <a:ext cx="419266" cy="1174859"/>
              <a:chOff x="0" y="0"/>
              <a:chExt cx="559021" cy="1566479"/>
            </a:xfrm>
          </p:grpSpPr>
          <p:sp>
            <p:nvSpPr>
              <p:cNvPr id="85" name="AutoShape 85"/>
              <p:cNvSpPr/>
              <p:nvPr/>
            </p:nvSpPr>
            <p:spPr>
              <a:xfrm rot="-4499999">
                <a:off x="-541148" y="770540"/>
                <a:ext cx="1614933" cy="0"/>
              </a:xfrm>
              <a:prstGeom prst="line">
                <a:avLst/>
              </a:prstGeom>
              <a:ln w="25400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86" name="AutoShape 86"/>
              <p:cNvSpPr/>
              <p:nvPr/>
            </p:nvSpPr>
            <p:spPr>
              <a:xfrm rot="-9841097">
                <a:off x="-3378" y="1370005"/>
                <a:ext cx="256842" cy="0"/>
              </a:xfrm>
              <a:prstGeom prst="line">
                <a:avLst/>
              </a:prstGeom>
              <a:ln w="12700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87" name="AutoShape 87"/>
              <p:cNvSpPr/>
              <p:nvPr/>
            </p:nvSpPr>
            <p:spPr>
              <a:xfrm rot="-9841097">
                <a:off x="46795" y="1182026"/>
                <a:ext cx="256842" cy="0"/>
              </a:xfrm>
              <a:prstGeom prst="line">
                <a:avLst/>
              </a:prstGeom>
              <a:ln w="12700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88" name="AutoShape 88"/>
              <p:cNvSpPr/>
              <p:nvPr/>
            </p:nvSpPr>
            <p:spPr>
              <a:xfrm rot="-9841097">
                <a:off x="96969" y="994046"/>
                <a:ext cx="256842" cy="0"/>
              </a:xfrm>
              <a:prstGeom prst="line">
                <a:avLst/>
              </a:prstGeom>
              <a:ln w="12700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89" name="AutoShape 89"/>
              <p:cNvSpPr/>
              <p:nvPr/>
            </p:nvSpPr>
            <p:spPr>
              <a:xfrm rot="-9841097">
                <a:off x="147142" y="806067"/>
                <a:ext cx="256842" cy="0"/>
              </a:xfrm>
              <a:prstGeom prst="line">
                <a:avLst/>
              </a:prstGeom>
              <a:ln w="12700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90" name="AutoShape 90"/>
              <p:cNvSpPr/>
              <p:nvPr/>
            </p:nvSpPr>
            <p:spPr>
              <a:xfrm rot="-9841097">
                <a:off x="197315" y="618087"/>
                <a:ext cx="256842" cy="0"/>
              </a:xfrm>
              <a:prstGeom prst="line">
                <a:avLst/>
              </a:prstGeom>
              <a:ln w="12700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91" name="AutoShape 91"/>
              <p:cNvSpPr/>
              <p:nvPr/>
            </p:nvSpPr>
            <p:spPr>
              <a:xfrm rot="-9841097">
                <a:off x="247489" y="430108"/>
                <a:ext cx="256842" cy="0"/>
              </a:xfrm>
              <a:prstGeom prst="line">
                <a:avLst/>
              </a:prstGeom>
              <a:ln w="12700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92" name="AutoShape 92"/>
              <p:cNvSpPr/>
              <p:nvPr/>
            </p:nvSpPr>
            <p:spPr>
              <a:xfrm rot="-9841097">
                <a:off x="305557" y="254323"/>
                <a:ext cx="256842" cy="0"/>
              </a:xfrm>
              <a:prstGeom prst="line">
                <a:avLst/>
              </a:prstGeom>
              <a:ln w="12700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94" name="TextBox 94"/>
            <p:cNvSpPr txBox="1"/>
            <p:nvPr/>
          </p:nvSpPr>
          <p:spPr>
            <a:xfrm>
              <a:off x="2546897" y="3784125"/>
              <a:ext cx="543401" cy="165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 b="1">
                  <a:solidFill>
                    <a:srgbClr val="FFFFFF"/>
                  </a:solidFill>
                  <a:latin typeface="Public Sans" pitchFamily="2" charset="0"/>
                </a:rPr>
                <a:t>SCHOOL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5437072" y="4183839"/>
              <a:ext cx="634402" cy="1641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 b="1" dirty="0">
                  <a:solidFill>
                    <a:srgbClr val="FFFFFF"/>
                  </a:solidFill>
                  <a:latin typeface="Public Sans" pitchFamily="2" charset="0"/>
                </a:rPr>
                <a:t>HOME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61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Public Sans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Ecomap template - Landscape</dc:title>
  <cp:lastModifiedBy>Hương Tecpen</cp:lastModifiedBy>
  <cp:revision>3</cp:revision>
  <dcterms:created xsi:type="dcterms:W3CDTF">2006-08-16T00:00:00Z</dcterms:created>
  <dcterms:modified xsi:type="dcterms:W3CDTF">2022-11-17T05:03:45Z</dcterms:modified>
  <dc:identifier>DAFRNzPWtrg</dc:identifier>
</cp:coreProperties>
</file>